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6" r:id="rId3"/>
    <p:sldId id="258" r:id="rId4"/>
    <p:sldId id="256" r:id="rId5"/>
    <p:sldId id="262" r:id="rId6"/>
    <p:sldId id="259" r:id="rId7"/>
    <p:sldId id="261" r:id="rId8"/>
    <p:sldId id="270" r:id="rId9"/>
    <p:sldId id="260" r:id="rId10"/>
    <p:sldId id="271" r:id="rId11"/>
    <p:sldId id="272" r:id="rId12"/>
    <p:sldId id="263" r:id="rId13"/>
    <p:sldId id="266" r:id="rId14"/>
    <p:sldId id="275" r:id="rId15"/>
    <p:sldId id="274" r:id="rId16"/>
    <p:sldId id="273" r:id="rId17"/>
    <p:sldId id="276" r:id="rId18"/>
    <p:sldId id="264" r:id="rId19"/>
    <p:sldId id="267" r:id="rId20"/>
    <p:sldId id="278" r:id="rId21"/>
    <p:sldId id="277" r:id="rId22"/>
    <p:sldId id="279" r:id="rId23"/>
    <p:sldId id="280" r:id="rId24"/>
    <p:sldId id="265" r:id="rId25"/>
    <p:sldId id="268" r:id="rId26"/>
    <p:sldId id="281" r:id="rId27"/>
    <p:sldId id="282" r:id="rId28"/>
    <p:sldId id="283" r:id="rId29"/>
    <p:sldId id="284" r:id="rId30"/>
    <p:sldId id="269" r:id="rId31"/>
    <p:sldId id="285" r:id="rId32"/>
    <p:sldId id="288" r:id="rId33"/>
    <p:sldId id="287" r:id="rId34"/>
    <p:sldId id="290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>
      <p:cViewPr>
        <p:scale>
          <a:sx n="70" d="100"/>
          <a:sy n="70" d="100"/>
        </p:scale>
        <p:origin x="-150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B1525-B3C4-48F5-8A19-46C14C8810F0}" type="datetimeFigureOut">
              <a:rPr lang="pl-PL" smtClean="0"/>
              <a:t>2015-04-21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F3294-1A2A-471D-B0E8-94444526DF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03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F3294-1A2A-471D-B0E8-94444526DF3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51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F3294-1A2A-471D-B0E8-94444526DF3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92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27AA-B4EF-4151-B6FD-E541E6E9AE58}" type="datetimeFigureOut">
              <a:rPr lang="pl-PL" smtClean="0"/>
              <a:pPr/>
              <a:t>2015-04-21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A8366-E54F-43E5-B779-EB54D0B9DB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3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" Target="slide16.xml"/><Relationship Id="rId7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slide" Target="slide15.xml"/><Relationship Id="rId10" Type="http://schemas.openxmlformats.org/officeDocument/2006/relationships/image" Target="../media/image24.jpeg"/><Relationship Id="rId4" Type="http://schemas.openxmlformats.org/officeDocument/2006/relationships/image" Target="../media/image36.jpeg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45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" Target="slide21.xml"/><Relationship Id="rId7" Type="http://schemas.openxmlformats.org/officeDocument/2006/relationships/slide" Target="slide2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slide" Target="slide20.xml"/><Relationship Id="rId10" Type="http://schemas.openxmlformats.org/officeDocument/2006/relationships/image" Target="../media/image24.jpeg"/><Relationship Id="rId4" Type="http://schemas.openxmlformats.org/officeDocument/2006/relationships/image" Target="../media/image47.jpeg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9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" Target="slide28.xml"/><Relationship Id="rId7" Type="http://schemas.openxmlformats.org/officeDocument/2006/relationships/slide" Target="slide2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slide" Target="slide26.xml"/><Relationship Id="rId10" Type="http://schemas.openxmlformats.org/officeDocument/2006/relationships/image" Target="../media/image24.jpeg"/><Relationship Id="rId4" Type="http://schemas.openxmlformats.org/officeDocument/2006/relationships/image" Target="../media/image57.jpeg"/><Relationship Id="rId9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slide" Target="slide8.xml"/><Relationship Id="rId10" Type="http://schemas.openxmlformats.org/officeDocument/2006/relationships/image" Target="../media/image24.jpeg"/><Relationship Id="rId4" Type="http://schemas.openxmlformats.org/officeDocument/2006/relationships/image" Target="../media/image22.jpe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unnam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4521" y="0"/>
            <a:ext cx="9338521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571604" y="0"/>
            <a:ext cx="592935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0" dirty="0" err="1" smtClean="0">
                <a:solidFill>
                  <a:srgbClr val="FFFF00"/>
                </a:solidFill>
                <a:latin typeface="Forte" pitchFamily="66" charset="0"/>
              </a:rPr>
              <a:t>Oskary</a:t>
            </a:r>
            <a:r>
              <a:rPr lang="pl-PL" sz="8000" dirty="0" smtClean="0">
                <a:solidFill>
                  <a:srgbClr val="FFFF00"/>
                </a:solidFill>
                <a:latin typeface="Forte" pitchFamily="66" charset="0"/>
              </a:rPr>
              <a:t> 2014</a:t>
            </a:r>
            <a:endParaRPr lang="pl-PL" sz="8000" dirty="0">
              <a:solidFill>
                <a:srgbClr val="FFFF00"/>
              </a:solidFill>
              <a:latin typeface="Forte" pitchFamily="66" charset="0"/>
            </a:endParaRPr>
          </a:p>
        </p:txBody>
      </p:sp>
      <p:pic>
        <p:nvPicPr>
          <p:cNvPr id="6" name="Adele - Skyfall (instrumental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5132" y="4705908"/>
            <a:ext cx="196788" cy="196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0"/>
    </mc:Choice>
    <mc:Fallback>
      <p:transition spd="slow" advTm="1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264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17" objId="6"/>
        <p14:playEvt time="6657" objId="6"/>
        <p14:seekEvt time="6657" objId="6" seek="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571.photobucket.com/albums/ss160/majuu89/Odra%20i%20jej%20mosty/MostPokoju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39" y="980728"/>
            <a:ext cx="3406924" cy="25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79512" y="122987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Pokoju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75856" y="11663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1954-1959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6722490" y="3449234"/>
            <a:ext cx="2408505" cy="3013394"/>
            <a:chOff x="6722490" y="3449234"/>
            <a:chExt cx="2408505" cy="3013394"/>
          </a:xfrm>
        </p:grpSpPr>
        <p:pic>
          <p:nvPicPr>
            <p:cNvPr id="6150" name="Picture 6" descr="http://riad.usk.pk.edu.pl/%7Enaszapol/archiwum/NR22/GRAFIKA/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490" y="3449234"/>
              <a:ext cx="1741437" cy="246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pole tekstowe 2"/>
            <p:cNvSpPr txBox="1"/>
            <p:nvPr/>
          </p:nvSpPr>
          <p:spPr>
            <a:xfrm>
              <a:off x="7036140" y="6093296"/>
              <a:ext cx="2094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Jan Kmita</a:t>
              </a:r>
              <a:endParaRPr lang="pl-PL" dirty="0"/>
            </a:p>
          </p:txBody>
        </p:sp>
      </p:grpSp>
      <p:sp>
        <p:nvSpPr>
          <p:cNvPr id="4" name="Prostokąt 3"/>
          <p:cNvSpPr/>
          <p:nvPr/>
        </p:nvSpPr>
        <p:spPr>
          <a:xfrm>
            <a:off x="747533" y="3449995"/>
            <a:ext cx="1222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125,3 m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517464" y="2264767"/>
            <a:ext cx="1748196" cy="909184"/>
            <a:chOff x="517464" y="2264767"/>
            <a:chExt cx="1748196" cy="90918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35" y="2264767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Łącznik prosty ze strzałką 10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http://dolny-slask.org.pl/foto/3266/3266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24" y="4003993"/>
            <a:ext cx="3463154" cy="260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aśnienie w chmurce 8"/>
          <p:cNvSpPr/>
          <p:nvPr/>
        </p:nvSpPr>
        <p:spPr>
          <a:xfrm>
            <a:off x="6059663" y="165025"/>
            <a:ext cx="3071332" cy="1691541"/>
          </a:xfrm>
          <a:prstGeom prst="cloudCallout">
            <a:avLst>
              <a:gd name="adj1" fmla="val -122878"/>
              <a:gd name="adj2" fmla="val 4203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Zbudowano mnie na miejscu </a:t>
            </a:r>
            <a:r>
              <a:rPr lang="pl-PL" dirty="0">
                <a:solidFill>
                  <a:schemeClr val="tx2"/>
                </a:solidFill>
              </a:rPr>
              <a:t>zniszczonego </a:t>
            </a:r>
            <a:r>
              <a:rPr lang="pl-PL" dirty="0" smtClean="0">
                <a:solidFill>
                  <a:schemeClr val="tx2"/>
                </a:solidFill>
              </a:rPr>
              <a:t>mostu </a:t>
            </a:r>
            <a:r>
              <a:rPr lang="pl-PL" dirty="0">
                <a:solidFill>
                  <a:schemeClr val="tx2"/>
                </a:solidFill>
              </a:rPr>
              <a:t>Lessinga </a:t>
            </a:r>
            <a:endParaRPr lang="pl-PL" dirty="0">
              <a:solidFill>
                <a:schemeClr val="tx2"/>
              </a:solidFill>
              <a:latin typeface="Forte" panose="03060902040502070203" pitchFamily="66" charset="0"/>
            </a:endParaRPr>
          </a:p>
        </p:txBody>
      </p:sp>
      <p:sp>
        <p:nvSpPr>
          <p:cNvPr id="14" name="Objaśnienie w chmurce 13"/>
          <p:cNvSpPr/>
          <p:nvPr/>
        </p:nvSpPr>
        <p:spPr>
          <a:xfrm>
            <a:off x="3251" y="4218511"/>
            <a:ext cx="2984573" cy="1370730"/>
          </a:xfrm>
          <a:prstGeom prst="cloudCallout">
            <a:avLst>
              <a:gd name="adj1" fmla="val 64642"/>
              <a:gd name="adj2" fmla="val 32348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2"/>
                </a:solidFill>
              </a:rPr>
              <a:t>N</a:t>
            </a:r>
            <a:r>
              <a:rPr lang="pl-PL" dirty="0" smtClean="0">
                <a:solidFill>
                  <a:schemeClr val="tx2"/>
                </a:solidFill>
              </a:rPr>
              <a:t>ajpierw byłem Mostem </a:t>
            </a:r>
            <a:r>
              <a:rPr lang="pl-PL" dirty="0" err="1" smtClean="0">
                <a:solidFill>
                  <a:schemeClr val="tx2"/>
                </a:solidFill>
              </a:rPr>
              <a:t>Czterofenigowym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endParaRPr lang="pl-PL" dirty="0">
              <a:solidFill>
                <a:schemeClr val="tx2"/>
              </a:solidFill>
              <a:latin typeface="Forte" panose="03060902040502070203" pitchFamily="66" charset="0"/>
            </a:endParaRPr>
          </a:p>
        </p:txBody>
      </p:sp>
      <p:sp>
        <p:nvSpPr>
          <p:cNvPr id="15" name="Strzałka w lewo 14">
            <a:hlinkClick r:id="rId6" action="ppaction://hlinksldjump"/>
          </p:cNvPr>
          <p:cNvSpPr/>
          <p:nvPr/>
        </p:nvSpPr>
        <p:spPr>
          <a:xfrm>
            <a:off x="8349881" y="6372084"/>
            <a:ext cx="398583" cy="2972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61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6"/>
    </mc:Choice>
    <mc:Fallback>
      <p:transition spd="slow" advTm="55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thumb/5/5a/Grunwaldzki_noca.jpg/1024px-Grunwaldzki_no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44824"/>
            <a:ext cx="4135289" cy="27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w chmurce 2"/>
          <p:cNvSpPr/>
          <p:nvPr/>
        </p:nvSpPr>
        <p:spPr>
          <a:xfrm>
            <a:off x="59668" y="260648"/>
            <a:ext cx="2952328" cy="1728192"/>
          </a:xfrm>
          <a:prstGeom prst="cloudCallout">
            <a:avLst>
              <a:gd name="adj1" fmla="val 44176"/>
              <a:gd name="adj2" fmla="val 761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Jednak o mnie nie zapomnieli... </a:t>
            </a:r>
          </a:p>
          <a:p>
            <a:pPr algn="ctr"/>
            <a:r>
              <a:rPr lang="pl-PL" b="1" dirty="0" smtClean="0">
                <a:solidFill>
                  <a:srgbClr val="FFC000"/>
                </a:solidFill>
              </a:rPr>
              <a:t>Na moje otwarcie przybył sam cesarz Wilhelm II!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4" name="Objaśnienie prostokątne 3"/>
          <p:cNvSpPr/>
          <p:nvPr/>
        </p:nvSpPr>
        <p:spPr>
          <a:xfrm>
            <a:off x="4283968" y="332656"/>
            <a:ext cx="3960440" cy="1008112"/>
          </a:xfrm>
          <a:prstGeom prst="wedgeRectCallout">
            <a:avLst>
              <a:gd name="adj1" fmla="val -63592"/>
              <a:gd name="adj2" fmla="val 1442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Dziękuję za to szczególne wyróżnienie.  Postaram się dobrze służyć  następnym pokoleniom ...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4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"/>
    </mc:Choice>
    <mc:Fallback>
      <p:transition spd="slow" advTm="486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14678" y="571480"/>
            <a:ext cx="310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Kategoria</a:t>
            </a:r>
            <a:endParaRPr lang="pl-PL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84108" y="5429264"/>
            <a:ext cx="56595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Bohater Drugiego  Planu</a:t>
            </a:r>
            <a:endParaRPr lang="pl-PL" sz="4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16386" name="Picture 2" descr="C:\Users\User\AppData\Local\Temp\osk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640" y="1588008"/>
            <a:ext cx="1950720" cy="368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4"/>
    </mc:Choice>
    <mc:Fallback>
      <p:transition spd="slow" advTm="229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2771800" y="3879201"/>
            <a:ext cx="3234807" cy="2505836"/>
            <a:chOff x="755576" y="548680"/>
            <a:chExt cx="3234807" cy="250583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548680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 descr="http://static.panoramio.com/photos/original/12501310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908720"/>
              <a:ext cx="2448272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a 5"/>
          <p:cNvGrpSpPr/>
          <p:nvPr/>
        </p:nvGrpSpPr>
        <p:grpSpPr>
          <a:xfrm>
            <a:off x="4932040" y="577163"/>
            <a:ext cx="3234807" cy="2505836"/>
            <a:chOff x="4932040" y="577163"/>
            <a:chExt cx="3234807" cy="250583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77163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 descr="http://bi.gazeta.pl/im/0/9515/z9515660Q,Mosty-Mlynskie-we-Wroclawiu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304" y="952793"/>
              <a:ext cx="2405422" cy="1756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a 6"/>
          <p:cNvGrpSpPr/>
          <p:nvPr/>
        </p:nvGrpSpPr>
        <p:grpSpPr>
          <a:xfrm>
            <a:off x="929368" y="613449"/>
            <a:ext cx="3234807" cy="2505836"/>
            <a:chOff x="899592" y="590060"/>
            <a:chExt cx="3234807" cy="25058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90060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 descr="http://www.panoramy.wroclaw.pl/obrazy/200204MostyMieszczanskie130507_3239_47Web.jp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39" y="943256"/>
              <a:ext cx="2370711" cy="176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http://www.e-teatr.pl/pl/zdjecia/film/logo/oscary-201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50" y="5077092"/>
            <a:ext cx="2210552" cy="12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9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9"/>
    </mc:Choice>
    <mc:Fallback>
      <p:transition spd="slow" advTm="352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146608" y="861970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Mosty Mieszczańskie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mosty Mieszcza&amp;nacute;sk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78" y="1394555"/>
            <a:ext cx="3668318" cy="18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517531" y="815804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Wilhelmsbrücke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66637" y="239104"/>
            <a:ext cx="3765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Pierwszy -1876 </a:t>
            </a:r>
          </a:p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Drugi -1997 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dolny-slask.org.pl/foto/4250/4250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89" y="3702168"/>
            <a:ext cx="4511788" cy="28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723739" y="2848156"/>
            <a:ext cx="1827870" cy="1229401"/>
            <a:chOff x="723739" y="2848156"/>
            <a:chExt cx="1827870" cy="1229401"/>
          </a:xfrm>
        </p:grpSpPr>
        <p:cxnSp>
          <p:nvCxnSpPr>
            <p:cNvPr id="4" name="Łącznik prosty ze strzałką 3"/>
            <p:cNvCxnSpPr/>
            <p:nvPr/>
          </p:nvCxnSpPr>
          <p:spPr>
            <a:xfrm>
              <a:off x="723739" y="3501008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Prostokąt 1"/>
            <p:cNvSpPr/>
            <p:nvPr/>
          </p:nvSpPr>
          <p:spPr>
            <a:xfrm>
              <a:off x="1115030" y="3708225"/>
              <a:ext cx="9476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/>
                <a:t>97,60 m</a:t>
              </a: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848156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Objaśnienie w chmurce 7"/>
          <p:cNvSpPr/>
          <p:nvPr/>
        </p:nvSpPr>
        <p:spPr>
          <a:xfrm>
            <a:off x="5364088" y="2848156"/>
            <a:ext cx="3821229" cy="2040203"/>
          </a:xfrm>
          <a:prstGeom prst="cloudCallout">
            <a:avLst>
              <a:gd name="adj1" fmla="val -72449"/>
              <a:gd name="adj2" fmla="val 597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Tutaj jestem na </a:t>
            </a:r>
            <a:r>
              <a:rPr lang="pl-PL" dirty="0">
                <a:solidFill>
                  <a:srgbClr val="002060"/>
                </a:solidFill>
              </a:rPr>
              <a:t>tle nieistniejącej </a:t>
            </a:r>
            <a:r>
              <a:rPr lang="pl-PL" dirty="0" smtClean="0">
                <a:solidFill>
                  <a:srgbClr val="002060"/>
                </a:solidFill>
              </a:rPr>
              <a:t> już zabudowy </a:t>
            </a:r>
            <a:r>
              <a:rPr lang="pl-PL" dirty="0">
                <a:solidFill>
                  <a:srgbClr val="002060"/>
                </a:solidFill>
              </a:rPr>
              <a:t>obecnego pl. </a:t>
            </a:r>
            <a:r>
              <a:rPr lang="pl-PL" dirty="0" err="1">
                <a:solidFill>
                  <a:srgbClr val="002060"/>
                </a:solidFill>
              </a:rPr>
              <a:t>Maxa</a:t>
            </a:r>
            <a:r>
              <a:rPr lang="pl-PL" dirty="0">
                <a:solidFill>
                  <a:srgbClr val="002060"/>
                </a:solidFill>
              </a:rPr>
              <a:t> Borna i Dubois.</a:t>
            </a:r>
          </a:p>
        </p:txBody>
      </p:sp>
      <p:sp>
        <p:nvSpPr>
          <p:cNvPr id="10" name="Strzałka w lewo 9">
            <a:hlinkClick r:id="rId5" action="ppaction://hlinksldjump"/>
          </p:cNvPr>
          <p:cNvSpPr/>
          <p:nvPr/>
        </p:nvSpPr>
        <p:spPr>
          <a:xfrm>
            <a:off x="7830551" y="6237312"/>
            <a:ext cx="557873" cy="3457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984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1"/>
    </mc:Choice>
    <mc:Fallback>
      <p:transition spd="slow" advTm="330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99904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Mosty </a:t>
            </a: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Młyńskie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bi.gazeta.pl/im/9/9515/z9515589Q,Mosty-Mlynskie-we-Wroclawi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98171"/>
            <a:ext cx="3384376" cy="22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919256" y="476672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1885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660232" y="74496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Zbudowane na miejscu starych 12- wiecznych drewnianych mostów 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903757" y="3206092"/>
            <a:ext cx="1730914" cy="1024288"/>
            <a:chOff x="903757" y="3206092"/>
            <a:chExt cx="1730914" cy="1024288"/>
          </a:xfrm>
        </p:grpSpPr>
        <p:cxnSp>
          <p:nvCxnSpPr>
            <p:cNvPr id="4" name="Łącznik prosty ze strzałką 3"/>
            <p:cNvCxnSpPr/>
            <p:nvPr/>
          </p:nvCxnSpPr>
          <p:spPr>
            <a:xfrm>
              <a:off x="903757" y="3861048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rostokąt 2"/>
            <p:cNvSpPr/>
            <p:nvPr/>
          </p:nvSpPr>
          <p:spPr>
            <a:xfrm>
              <a:off x="1323983" y="3861048"/>
              <a:ext cx="883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/>
                <a:t>27,8 m </a:t>
              </a: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646" y="320609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upa 8"/>
          <p:cNvGrpSpPr/>
          <p:nvPr/>
        </p:nvGrpSpPr>
        <p:grpSpPr>
          <a:xfrm>
            <a:off x="903759" y="4158649"/>
            <a:ext cx="1740666" cy="935827"/>
            <a:chOff x="903759" y="4158649"/>
            <a:chExt cx="1740666" cy="935827"/>
          </a:xfrm>
        </p:grpSpPr>
        <p:cxnSp>
          <p:nvCxnSpPr>
            <p:cNvPr id="5" name="Łącznik prosty ze strzałką 4"/>
            <p:cNvCxnSpPr/>
            <p:nvPr/>
          </p:nvCxnSpPr>
          <p:spPr>
            <a:xfrm>
              <a:off x="903759" y="4806665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5"/>
            <p:cNvSpPr/>
            <p:nvPr/>
          </p:nvSpPr>
          <p:spPr>
            <a:xfrm>
              <a:off x="1228646" y="4725144"/>
              <a:ext cx="830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smtClean="0"/>
                <a:t>36,6 m</a:t>
              </a:r>
              <a:endParaRPr lang="pl-PL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400" y="4158649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://dolny-slask.org.pl/foto/428/4282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80" y="3861048"/>
            <a:ext cx="4329134" cy="27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aśnienie w chmurce 12"/>
          <p:cNvSpPr/>
          <p:nvPr/>
        </p:nvSpPr>
        <p:spPr>
          <a:xfrm>
            <a:off x="5552610" y="2438820"/>
            <a:ext cx="3851920" cy="1791560"/>
          </a:xfrm>
          <a:prstGeom prst="cloudCallout">
            <a:avLst>
              <a:gd name="adj1" fmla="val -48851"/>
              <a:gd name="adj2" fmla="val 504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Tylko ja zachowałem się po zasypaniu starej, północnej odnogi Odry- wyspa Św. Klary przestała istnieć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16" name="Strzałka w lewo 15">
            <a:hlinkClick r:id="rId5" action="ppaction://hlinksldjump"/>
          </p:cNvPr>
          <p:cNvSpPr/>
          <p:nvPr/>
        </p:nvSpPr>
        <p:spPr>
          <a:xfrm>
            <a:off x="7830551" y="6237312"/>
            <a:ext cx="557873" cy="3457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6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7"/>
    </mc:Choice>
    <mc:Fallback>
      <p:transition spd="slow" advTm="478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692" y="131847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Tumski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https://encrypted-tbn0.gstatic.com/images?q=tbn:ANd9GcS2s317JMEpbYCC6NeiLo7vOeY86jKTzZVrd1KJAvyg0JWmaE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779250" cy="20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020272" y="873120"/>
            <a:ext cx="1506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Dombrücke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6" name="Picture 4" descr="http://upload.wikimedia.org/wikipedia/commons/thumb/5/53/Alfred_von_Scholtz_about_1890.jpg/220px-Alfred_von_Scholtz_about_18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11073"/>
            <a:ext cx="2095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916511" y="5517232"/>
            <a:ext cx="1905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Poprzednik mostu</a:t>
            </a:r>
            <a:endParaRPr lang="pl-PL" b="1" dirty="0"/>
          </a:p>
        </p:txBody>
      </p:sp>
      <p:grpSp>
        <p:nvGrpSpPr>
          <p:cNvPr id="8" name="Grupa 7"/>
          <p:cNvGrpSpPr/>
          <p:nvPr/>
        </p:nvGrpSpPr>
        <p:grpSpPr>
          <a:xfrm>
            <a:off x="503101" y="2057920"/>
            <a:ext cx="1800198" cy="1093600"/>
            <a:chOff x="827583" y="3173890"/>
            <a:chExt cx="1800198" cy="1093600"/>
          </a:xfrm>
        </p:grpSpPr>
        <p:sp>
          <p:nvSpPr>
            <p:cNvPr id="3" name="Prostokąt 2"/>
            <p:cNvSpPr/>
            <p:nvPr/>
          </p:nvSpPr>
          <p:spPr>
            <a:xfrm>
              <a:off x="1291921" y="3898158"/>
              <a:ext cx="9476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/>
                <a:t>52,19 m</a:t>
              </a:r>
            </a:p>
          </p:txBody>
        </p:sp>
        <p:grpSp>
          <p:nvGrpSpPr>
            <p:cNvPr id="7" name="Grupa 6"/>
            <p:cNvGrpSpPr/>
            <p:nvPr/>
          </p:nvGrpSpPr>
          <p:grpSpPr>
            <a:xfrm>
              <a:off x="827583" y="3173890"/>
              <a:ext cx="1800198" cy="653536"/>
              <a:chOff x="827584" y="3207512"/>
              <a:chExt cx="1800198" cy="653536"/>
            </a:xfrm>
          </p:grpSpPr>
          <p:cxnSp>
            <p:nvCxnSpPr>
              <p:cNvPr id="4" name="Łącznik prosty ze strzałką 3"/>
              <p:cNvCxnSpPr/>
              <p:nvPr/>
            </p:nvCxnSpPr>
            <p:spPr>
              <a:xfrm>
                <a:off x="903757" y="3861048"/>
                <a:ext cx="1724025" cy="0"/>
              </a:xfrm>
              <a:prstGeom prst="straightConnector1">
                <a:avLst/>
              </a:prstGeom>
              <a:ln w="28575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3207512"/>
                <a:ext cx="1724025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50" name="Picture 2" descr="http://dolny-slask.org.pl/foto/378/3785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54" y="3501008"/>
            <a:ext cx="3729557" cy="27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6916511" y="4419526"/>
            <a:ext cx="229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Alfred von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Scholtz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293273" y="18864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1888-1889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jaśnienie w chmurce 9"/>
          <p:cNvSpPr/>
          <p:nvPr/>
        </p:nvSpPr>
        <p:spPr>
          <a:xfrm>
            <a:off x="179512" y="3356992"/>
            <a:ext cx="3113761" cy="2344906"/>
          </a:xfrm>
          <a:prstGeom prst="cloudCallout">
            <a:avLst>
              <a:gd name="adj1" fmla="val 57412"/>
              <a:gd name="adj2" fmla="val 539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Wcześniej byłem drewnianym mostem o konstrukcji trójkątno- wieszarowej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16" name="Strzałka w lewo 15">
            <a:hlinkClick r:id="rId6" action="ppaction://hlinksldjump"/>
          </p:cNvPr>
          <p:cNvSpPr/>
          <p:nvPr/>
        </p:nvSpPr>
        <p:spPr>
          <a:xfrm>
            <a:off x="7830551" y="6237312"/>
            <a:ext cx="557873" cy="3457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31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3"/>
    </mc:Choice>
    <mc:Fallback>
      <p:transition spd="slow" advTm="451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8.flog.pl/media/foto/5941079_most-tums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8494"/>
            <a:ext cx="5413251" cy="35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prostokątne 1"/>
          <p:cNvSpPr/>
          <p:nvPr/>
        </p:nvSpPr>
        <p:spPr>
          <a:xfrm>
            <a:off x="4999885" y="462454"/>
            <a:ext cx="3888432" cy="1512168"/>
          </a:xfrm>
          <a:prstGeom prst="wedgeRectCallout">
            <a:avLst>
              <a:gd name="adj1" fmla="val -63226"/>
              <a:gd name="adj2" fmla="val 516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Jestem szczerze wzruszony... </a:t>
            </a:r>
          </a:p>
          <a:p>
            <a:pPr algn="ctr"/>
            <a:r>
              <a:rPr lang="pl-PL" dirty="0" smtClean="0"/>
              <a:t>Wraz z Św. Janem Chrzcicielem  i Św. Jadwigą </a:t>
            </a:r>
            <a:r>
              <a:rPr lang="pl-PL" dirty="0"/>
              <a:t> nadal </a:t>
            </a:r>
            <a:r>
              <a:rPr lang="pl-PL" dirty="0" smtClean="0"/>
              <a:t>będę strzegł nasze miasto...</a:t>
            </a:r>
            <a:endParaRPr lang="pl-PL" dirty="0"/>
          </a:p>
        </p:txBody>
      </p:sp>
      <p:sp>
        <p:nvSpPr>
          <p:cNvPr id="3" name="Objaśnienie w chmurce 2"/>
          <p:cNvSpPr/>
          <p:nvPr/>
        </p:nvSpPr>
        <p:spPr>
          <a:xfrm>
            <a:off x="0" y="116632"/>
            <a:ext cx="3779912" cy="1857990"/>
          </a:xfrm>
          <a:prstGeom prst="cloudCallout">
            <a:avLst>
              <a:gd name="adj1" fmla="val 40900"/>
              <a:gd name="adj2" fmla="val 122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... zastanawiałem dlaczego od prawie stu lat jestem najpopularniejszym motywem malarsko-fotograficznym</a:t>
            </a:r>
            <a:endParaRPr lang="pl-P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3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1"/>
    </mc:Choice>
    <mc:Fallback>
      <p:transition spd="slow" advTm="480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14678" y="571480"/>
            <a:ext cx="310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Kategoria</a:t>
            </a:r>
            <a:endParaRPr lang="pl-PL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40060" y="5429264"/>
            <a:ext cx="43476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Najlepsza sceneria</a:t>
            </a:r>
            <a:endParaRPr lang="pl-PL" sz="4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16386" name="Picture 2" descr="C:\Users\User\AppData\Local\Temp\osk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640" y="1588008"/>
            <a:ext cx="1950720" cy="368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"/>
    </mc:Choice>
    <mc:Fallback>
      <p:transition spd="slow" advTm="325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5076056" y="620688"/>
            <a:ext cx="3234807" cy="2505836"/>
            <a:chOff x="827584" y="764704"/>
            <a:chExt cx="3234807" cy="250583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764704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 descr="http://www.uspro.pl/files/2010-10-27/d3e5b87b39ffef770b679d09755e785cmost%20r%C4%99dzi%C5%84ski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474" y="1189530"/>
              <a:ext cx="2499025" cy="1656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a 5"/>
          <p:cNvGrpSpPr/>
          <p:nvPr/>
        </p:nvGrpSpPr>
        <p:grpSpPr>
          <a:xfrm>
            <a:off x="827584" y="620688"/>
            <a:ext cx="3234807" cy="2505836"/>
            <a:chOff x="5004047" y="780528"/>
            <a:chExt cx="3234807" cy="250583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7" y="780528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http://hobet.pl/wp-content/uploads/2013/05/most-milenijny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189530"/>
              <a:ext cx="2376264" cy="1728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a 7"/>
          <p:cNvGrpSpPr/>
          <p:nvPr/>
        </p:nvGrpSpPr>
        <p:grpSpPr>
          <a:xfrm>
            <a:off x="3059832" y="3717032"/>
            <a:ext cx="3234807" cy="2505836"/>
            <a:chOff x="3059832" y="3717032"/>
            <a:chExt cx="3234807" cy="25058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717032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most Szczytnicki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279" y="4157017"/>
              <a:ext cx="2419912" cy="158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www.e-teatr.pl/pl/zdjecia/film/logo/oscary-201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50" y="5044133"/>
            <a:ext cx="2210552" cy="12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5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"/>
    </mc:Choice>
    <mc:Fallback>
      <p:transition spd="slow" advTm="174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.gazeta.pl/im/3/11438/z11438623Q,Most-i-jaz-Bartoszowic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000240"/>
            <a:ext cx="3071802" cy="2357454"/>
          </a:xfrm>
          <a:prstGeom prst="rect">
            <a:avLst/>
          </a:prstGeom>
          <a:noFill/>
        </p:spPr>
      </p:pic>
      <p:pic>
        <p:nvPicPr>
          <p:cNvPr id="15364" name="Picture 4" descr="http://plfoto.com/zdjecia_new2/2042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"/>
            <a:ext cx="3071802" cy="2000240"/>
          </a:xfrm>
          <a:prstGeom prst="rect">
            <a:avLst/>
          </a:prstGeom>
          <a:noFill/>
        </p:spPr>
      </p:pic>
      <p:pic>
        <p:nvPicPr>
          <p:cNvPr id="15366" name="Picture 6" descr="http://www.globtroter.pl/zdjecia/polska/133371_polska_dony_slask_most_tumski_most_zakochany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357694"/>
            <a:ext cx="3071834" cy="2500306"/>
          </a:xfrm>
          <a:prstGeom prst="rect">
            <a:avLst/>
          </a:prstGeom>
          <a:noFill/>
        </p:spPr>
      </p:pic>
      <p:pic>
        <p:nvPicPr>
          <p:cNvPr id="15368" name="Picture 8" descr="http://img1.garnek.pl/a.garnek.pl/009/422/9422622_800.0.jpg/most-grunwaldzk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071802" cy="2071678"/>
          </a:xfrm>
          <a:prstGeom prst="rect">
            <a:avLst/>
          </a:prstGeom>
          <a:noFill/>
        </p:spPr>
      </p:pic>
      <p:pic>
        <p:nvPicPr>
          <p:cNvPr id="15370" name="Picture 10" descr="http://upload.wikimedia.org/wikipedia/commons/3/3b/Most_Zwierzyniecki_-_w_oddali_Hala_Stulecia_fot_BMaliszews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57694"/>
            <a:ext cx="3143240" cy="2500306"/>
          </a:xfrm>
          <a:prstGeom prst="rect">
            <a:avLst/>
          </a:prstGeom>
          <a:noFill/>
        </p:spPr>
      </p:pic>
      <p:pic>
        <p:nvPicPr>
          <p:cNvPr id="15372" name="Picture 12" descr="http://i235.photobucket.com/albums/ee184/robert_nadaj/most_mal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7" y="4357694"/>
            <a:ext cx="3000364" cy="2500306"/>
          </a:xfrm>
          <a:prstGeom prst="rect">
            <a:avLst/>
          </a:prstGeom>
          <a:noFill/>
        </p:spPr>
      </p:pic>
      <p:pic>
        <p:nvPicPr>
          <p:cNvPr id="15374" name="Picture 14" descr="http://wroclaw.fotopolska.eu/foto/532/5324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000240"/>
            <a:ext cx="3071802" cy="2357454"/>
          </a:xfrm>
          <a:prstGeom prst="rect">
            <a:avLst/>
          </a:prstGeom>
          <a:noFill/>
        </p:spPr>
      </p:pic>
      <p:pic>
        <p:nvPicPr>
          <p:cNvPr id="15376" name="Picture 16" descr="http://www.mostypolskie.pl/img/galeria/male/w/wroclaw_trzebnicki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2198" y="2000240"/>
            <a:ext cx="3071802" cy="2357454"/>
          </a:xfrm>
          <a:prstGeom prst="rect">
            <a:avLst/>
          </a:prstGeom>
          <a:noFill/>
        </p:spPr>
      </p:pic>
      <p:pic>
        <p:nvPicPr>
          <p:cNvPr id="15378" name="Picture 18" descr="http://www.mostypolskie.pl/img/baza_mosty/male/w/wroclaw_osobowicki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1802" y="0"/>
            <a:ext cx="3000396" cy="200024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247089"/>
      </p:ext>
    </p:extLst>
  </p:cSld>
  <p:clrMapOvr>
    <a:masterClrMapping/>
  </p:clrMapOvr>
  <p:transition advTm="31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3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3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3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3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3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19707" y="99904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Milenijny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www.lo7.wroc.pl/park/gotowe/zielen/zdjecia/zah_02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3385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25190" y="5121275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289,00 m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395536" y="3969411"/>
            <a:ext cx="1748196" cy="909184"/>
            <a:chOff x="517464" y="2264767"/>
            <a:chExt cx="1748196" cy="909184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35" y="2264767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Łącznik prosty ze strzałką 6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ole tekstowe 3"/>
          <p:cNvSpPr txBox="1"/>
          <p:nvPr/>
        </p:nvSpPr>
        <p:spPr>
          <a:xfrm>
            <a:off x="3347864" y="119051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2004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8" name="Picture 4" descr="Marek Jagie&amp;lstrok;&amp;lstrok;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73" y="213150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771670" y="427465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Marek Jagiełło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591780" y="4798110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 bezpośrednim sąsiedztwie mostu 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wyznaczono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przebieg 17. południka długości geograficznej 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wschodniej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trzałka w lewo 9">
            <a:hlinkClick r:id="rId5" action="ppaction://hlinksldjump"/>
          </p:cNvPr>
          <p:cNvSpPr/>
          <p:nvPr/>
        </p:nvSpPr>
        <p:spPr>
          <a:xfrm>
            <a:off x="8172400" y="623731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04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0"/>
    </mc:Choice>
    <mc:Fallback>
      <p:transition spd="slow" advTm="489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62880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Rędziński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352855" y="3563078"/>
            <a:ext cx="1742561" cy="705699"/>
            <a:chOff x="517464" y="2468252"/>
            <a:chExt cx="1742561" cy="70569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0" y="246825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Łącznik prosty ze strzałką 5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rostokąt 2"/>
          <p:cNvSpPr/>
          <p:nvPr/>
        </p:nvSpPr>
        <p:spPr>
          <a:xfrm>
            <a:off x="721826" y="4797152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612 m</a:t>
            </a:r>
          </a:p>
        </p:txBody>
      </p:sp>
      <p:pic>
        <p:nvPicPr>
          <p:cNvPr id="2052" name="Picture 4" descr="http://upload.wikimedia.org/wikipedia/commons/thumb/f/f4/Wroc%C5%82aw%2C_2008_-_2011_Budowa_mostu_autostradowego_%28AOW%29_-_fotopolska.eu_%28176031%29.jpg/240px-Wroc%C5%82aw%2C_2008_-_2011_Budowa_mostu_autostradowego_%28AOW%29_-_fotopolska.eu_%2817603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67" y="2276872"/>
            <a:ext cx="1703296" cy="142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7037191" y="4221555"/>
            <a:ext cx="1770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Biliszczuk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707902" y="476672"/>
            <a:ext cx="2162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2008 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2011</a:t>
            </a:r>
          </a:p>
        </p:txBody>
      </p:sp>
      <p:pic>
        <p:nvPicPr>
          <p:cNvPr id="9" name="Picture 2" descr="http://img3.garnek.pl/a.garnek.pl/016/304/16304214_800.0.jpg/most-redzinski-wrocla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945" y="1203369"/>
            <a:ext cx="4102811" cy="30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408916" y="4797537"/>
            <a:ext cx="4558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Ciekawostki: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najwyższa konstrukcja w Polsce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żelbetowa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konstrukcja zawieszona 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pomocą 160 want o łącznej długości 25 km tylko na jednym pylonie</a:t>
            </a:r>
          </a:p>
        </p:txBody>
      </p:sp>
      <p:sp>
        <p:nvSpPr>
          <p:cNvPr id="12" name="Strzałka w lewo 11">
            <a:hlinkClick r:id="rId5" action="ppaction://hlinksldjump"/>
          </p:cNvPr>
          <p:cNvSpPr/>
          <p:nvPr/>
        </p:nvSpPr>
        <p:spPr>
          <a:xfrm>
            <a:off x="8172400" y="623731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7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"/>
    </mc:Choice>
    <mc:Fallback>
      <p:transition spd="slow" advTm="346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5623" y="328435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Szczytnicki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AutoShape 2" descr="data:image/jpeg;base64,/9j/4AAQSkZJRgABAQAAAQABAAD/2wCEAAkGBhQSEBUUExQVFBQVFRcVFRcVGBUYFxcYFRgVGhQUFBQYHCYeFxwkGRYVHy8gJCcpLCwsFR4xNTAqNSYrLCkBCQoKDgwOFw8PGiwkHxwsKSwsKSwsKSkpKSwpLCwpKSkpKSksKSwsKSwpKSwpLCwpKSkpKSwpKSwsLCwsKSwsKf/AABEIALMBGgMBIgACEQEDEQH/xAAbAAABBQEBAAAAAAAAAAAAAAACAAEDBAYFB//EAEYQAAIBAgQDBAYHAwoGAwAAAAECEQADBBIhMQVBURMiYZEGMkJxgaEHFFKxwdHwI2KSFRYkM1NygpPS8RdDY8Lh4jSys//EABkBAAMBAQEAAAAAAAAAAAAAAAABAgMEBf/EACMRAAICAgIDAAMBAQAAAAAAAAABAhEDEiExE0FRBBRhMkL/2gAMAwEAAhEDEQA/AMtjscz4m5HZSHym/wB8KkZlAD227wMAAkGQkwveqtjuFuES7daEb1QQA5WJDBdQs6aEyJ+FLA2ra3ezvgdmLoa9dtRcI0aFDISApJ2EnQ6SIr0b+Q8LirJtjs5XKO0tRm7yZrTzuwKtMEkEhhrBrCiGzyu3jClwNbGTK0jXqdQeogkERBG4Os2cRxW52puIezY8k0AIESANBOms7gmdal4zwfsb11CCArkJ7QEwwUuPayMp1A9wpWcKUVLjIGDuASSSAARJIE6EB5kSMjfZNRfIUaT0dw2KNwubYzFMro5CNdyKoEBictwBgMxUDvANE5q6PpBdFy0Lqf11twEGva27gCk2blowSWCkxDLzGhJI8N9LLQYgWb2UZLbFiMgBIFvtD9kSFS6wHrRsapYpLdy5evX3zM92LSqzLcQI4CLorq0JlOWCQ2Yes0HUmjscO4+qZWAZ0up2jLaHaLbAJFxtDIA0JHjpqIOrFxTGqmYjUHfaPeK84wnE+17O0i2VNgi7ba6GTKyqizcthHLAZTPenvLqAIq7hfSG3cbLfJyoGLhYa3qUVWcoTA/azmVdN+9uGS42b0KCJEEeGvlSyVycFauC1mtOt1CsL35lVGmS8CVzxAlliRr1NrhfEGcAOIfLLDQZSDBWCA3QwQCMw5EUGEosu5aWSpKUVVGDkRAA0QSjAojToexHFNFSRThKVC2lfBEEp+zNWAYFAz0qLbr2QZabLUppqdC2ApVIopONaKE5MALUvY0NF2lGoLJXYJtChZKMUiKaRDnZDlpwtWbdGVHSgaTauymRQ5auFRUTKKAdr2Q5aYipDTRTpEqTAinC1ILZpjU0jTZoidagyVZao4qHFGsJszT8IsX7SLlS3IKWrtpAE19a01sgZSTvbbWQCr5hI4/DuG3MM94oEZbX7K4oDTdLOHtokFnQ5LqQSHBOYNMBqv3+Iql4mwqurW3N+yhzB1QoGKqBIYK4IkKDlIBOwn4nirdtX7Vna3dAvWbquwJVRYkZlBJZcisCQcwnUGaDrMnxNBjL6tbvcoNu47q9uJzCWUAQQAeuh1JYCtwzhb2sQxuG5bCAlmBZSJHc7w/iHXszGYjKen6Rf0m1cxNu3dJgBrjKoW7bDMJVVac2qkgrOVQdNjnsfxu5es27GUnsywXQs8HvZGM97Lry/GpasZpsHYu3QsWVs6tku527O20ZlaYLImUGCpyMFy5TqKo+jlu0XKsou3HnI6jO6sUbtMlotF4BSp0OY7ZJAjLW1u9mGi4bTEgE5+zJEZhO06LpvoOld70Wwn1h7SFA1u3cftFlZftIjKDGsJzPs6DcF39AsrYwhFoW7yypQNcnsm1LsHVCIzRCFi25kKZFXeJYF7d3PcXtFtLacu8os3Wm4jGCzAgPckAspBaPXJ6GM4yt60tjDCCwDABe6+VnllQvF1SyEwJ9sEtmgwpj82EctaZFsgLcsG2WtQZ1VmIa0Abb66oMwBQyZoR1cHbYKq2lyX7ahWuFzbDtbQL2ZEkXge6A7qQq3EMQIMmH469y4v8ARSjtcFprrMpAAdkUXFQSe8VENl9aREacVcalrO9uy6mzGQm2CVUgZltgPCkC47HKchAB0BDVPwziq2lvXW7W/hmAMi0VyFjmIdlI1lyTBEbiJAoslxNsrjMqzlLSwUe0NJZSpBAEiT467ybFq6GEjUajYgyCQQQQCDIO9Znh+ODm1ZusRmtoyI85idIzXSYdsy3IURpKkHKa7WFxjm5ke2RoYYZmBhnAloAUwoMa+sNeto5MmNnQFKhpxTMVYopA1IopNbosej7RGWpppUSiaQmmwJppqXJUZWKLDVoaaU0oo0ShugUWwA1KamKA1G4oTKljaGBp5oaICmZ6timlmp2WhIqrI1aY0080gKMLU7F+NsBVqQmlQNSLS1CF2gY0YUULW6VlNMjihy1JkihqGawXB5Fc9JBZxAuLasi4hMsjXBmJImQDk1XMvqj1p3E0rfFO1u3HZjat3T2lzIpNtCWaP2YS4DcIUMGPZtmzEHrycVhe6zasxkQJMeJI26edUmYrAzHu+rBkDWfLnHjURf06zX3fSRXwVy05uOo0tX1UIxKwbYcSIKkAZZOimC244XCnzXrZvA3VQogVgzL2bliwzL3gy5wwAEzI0ozi0eygu4i60kLkVYFtQGgBD+z0fvDKQSLj6AnXqlLvbKiO3YKAj51uIrrZW4wuvac5iAg1YaoYgiVJZSOZd4WbWHcsqENcdFNsI7oyQbQa4pJhwWABJ9UMJ0qX0exRVLaWzbVmd7rG5GZlVHXKmeMw7rCAwDGRqZro43EW1FxbS3mC3Q95P2qm2RnBe862++B3WMldYEQoJ6Howxd7naWHcuj3Gd0ByEHew5ysELMhCQSIBp0I6PAuEu6ZyoUDE9p2KsAFRnt3VUhx3GQ94RlkA6kECg4tw9fqrDse0a2Lqd9nuAMCoRFtkrcdSoUiRCiCCwINabhOCDW7LnvA2LPezENORCIKR3TzExIGmpocTwXLiO2VoU2+zdcoLsRPZsL7HNIJG7eyIOpqhWeZ4rGXUYG+b13DXIC5mZA0WwEZC85SAyHWdoOoMbI4YHOMri9cs93ssrrclO5cDhcuctn72aB7R7yxU4dcuXxkxIyN2me2zrcys4D5h2hDMhXuupZmnOsg7r38Bwu+Atu4wYqzv2iknKSf6vJcUh0KsYEALlUQwWSkJkfDluBgXF8sWt3GkNbYF2KlXywLgBUgyqnKwJmJPUt8MdQAt0qFbu6Zpt905XDHVtGh59rUGKt4XCi2ioohVEAf71MBVGb5BCU8UUU8UidRhSNKKRosNSFhTA1KRTRTsh4xs1I60wFOBU2Vr6Gy09OaQoBRoVRuKkNMRRYONgBakimC0zXANyB7yBTsFCkFTMKSkHUEEdQQR5ikadi1By0hT0qRSiOGpEUMUqLG4DinpqY0EqI7HSooo6jNvxPnSLo8StXYmdRzHUVDiwrDQAQOUeO8b70a2ScxEd0ZjrGmZV06mWHnUL3CTJ91ZUaEXC8ecPcFxTJUmV1CujAq6EjUSpInx0iK3A9MLt17GW1aS02Y3F7mKIkqe17JGDqy6nkScxI3nFJgszASATqJIA90kwDVdS9m4cjwdpRtNY0DKfdpNWmOz0H0Y9I7Fq/iHbN2V65GcKBbVoP7KMuYNl0gMwiCYGta/gOOt4hVZS1wgOucq4WDcMgPARtl21gCvKOHZ2W7cuOhtW2mSz9648lQpX9oSZduUkEsTlivQ/QHijXVUZVW0C+WAZJz5iPW0AFxeR99DKRoPRczgsNP9haHkig/dXUCVyPRT/4VkdFK/wALsv4V1wKhzHqcezwp+1JckKT2gW2xAt3FYRrpnBX93c3AdGEdYJRGmIpeQWo2WhK0VPU+QWgGWiy0U0801MNSMrTxRU00nMFEGKZlo5qDEX8oBgmWVdP3iBJ8KNhahZaQoqVPcWoNNRMapcW4h2Fo3CjOBEhY2PtEnkPCT4RJEvI/Q9S4TXN4xxtLCToz+ygYBjPPqB4xWE4n6Y3bl1uydkUrABI7oIhssQJnZtxvPIcjiHpHcuEZzmyrlnmfE+PjVckm1x3pwOyHZjLcJ19VgonXXmfeAN+lZfH+lNy7/WGcuoAAiSYkc9uRPWs21/XQRTduTTSYGy9HvTY2zlus5tzyAbLyCw2qrtopga6ayN0eMW8hbMDC54BBJGsERIbrpXitrEFWDDQgggjwqRuM3GzFmJkkkGCNdNMwJEDQdOVVJAer2PSu0QC/cmSNQwyiNSyjTfY/PQnm8Y+kBLUi2vaExkYFShPMNEFY6b6ivMrnEHIALtlgDLJjTbTn7zURu0qfYUep8J+kFLpCtbcXNNLa5l1MHXNIjUkmBHOdK1WavBcPiSjBlMMpDAjcEagivROB+noNkm803A6rlChZBXRw05T3txptoKie3/JpFr2bimNQYLGrdtq6mQwnz11+BHmKlNZeeuGa+NPlDmhy1zeLcft2IDSWIkADTmB3jpvVQel9r94fA/lW0Z7ckSUU6PLEssWygEFtNSFB1HrEwAJA300ol4YTHesj338ON+s3J/GhdyZHLn+FWsDxprTCOUA959ViIy5svympUxaogu4MqCZtRHs37LmY3hWnkeVHieGKbYuC5hlPdGQX0LGY1y5jB3Jk/wDmTC2rIBZrtoM090mInYCSJ67UAuhLkLdRCCdA4zAmNM0iRyj5TrWmwamo4BjMBftZcUtu2URbetyFaWLMbQBASCJ7p1La6aVd9E+O4a0qhrlpQLl2BmGYK2UgvJGbUADQGF6CuOOJ4VUFtXtC6IBcM5dnzEtmdVLMDJBBOu0aKRAnGbYBXtbSjOWJAv5iuQKVM2h7S5992Ip3wVRuPRrj1hLQttdTN2l7KFZXlWuuyRkJ9lhpv1ArSJjkIBB0MQcrwZ2gxrXmWG45ZF1rr38ysSXCi/tIyqvdABCiNxvrvNXcP6d4MBczMNLchVc6rmDgEGRAIykZYPTnk1Yze3uJ20BLMQF37lwwCYkgLMTzpzj0gnNos5u64iBJmV6a157jfTPBtby5mk5BrbuFdGJYTEFYOgnQg+FGfTLDkeqxeNZt3dTkCmFyd+GG2vd0JijUDd3OJWxu2wLerc2WJMZdhI86YcUtQTn0Ak6OIEZpMr9nX3Vgr/pVYYELbbUGe5daJy+vK6bHflln1RUP85rS/wDKuCBoQrie6wGUka+sCAdAMw2JFLVAeg3+L2kEs0CM3q3DpIEwFmJIHxpfyva1740bKdGENIGUyNDLLoftDqK85xvpTbdSosOMx3yyR30OsnU5UI8ZB9kU6elygAHD3TlKH2Ae72c5XJkeo3j31+yIVIVHoX8t2f7QdNA51IzAaKY7uvu1obvGbIKTdAnb1oaQI1iD6yke8dRXn1r0kkrlw7nLEaJ3suSANZSSpMn7VGfSO5I/oriBrpaE6AS0sTqc5nbvb6U6QUzfLxuyTGcT7mHINpI10IPxqDG+kNhEzNcWJUzDRo6ajTfvD4kVgLXpA4Zj9XMMQTL2yBAgHeH3nwIqvxfj7G1DYcKCdxcUtIKsDpOvdOpHM01FNg1SNtxX0wTs/wCj99yY7y3AoiZOoEkEbeBnY1h7vpFjC+btGBE7NoATMAEkAa/d0FRcNuhgpUDRxcAe+0551kLhjqYPPWT1NT2muAmLSjr+123gnueJ5fDnVNJE62dy36d3lsBTZc3huzZcpEaNG87corLY3GX3Od1JL8z7Uaa6+6r99Lrtm7PWFBi8o9UQNOy35+/ptRm25VVNod0mP24B70TOWyJEj/ekPQzb4e4RmymOo2pDBXIJyNAIBJB0JmB19lvKtLkulcotMROb+vMzBBEmyJ0OxMacqcYa+EKdmQCc09qDBG0HsTMzzjblvT2F4zLfVLmpyNAIBOU6EyQNtzlbyNRtYeCcjQDHqtuZj7j5Vr1tXQjCCcxBP9IQHu7R+wG8n8Y0JlS3cC5ezGpDa4hc3dzLMfVzpDE69Ouhe4/GZS7YuXHJFt2OhJCt0Gugqrfw7qYZGUxMMGGnWCK717/5OR7fe7ravmBNvvAQmGZuc+r8RXYN51uhltGAQYR1UNB+zcW2y6nYjpTbrkShZgrilQCSIZSRBG0suvMGVPwg86mvkS0QIZYGnMMTHkK2o7QSDauaoyAE4Y7jxuidY8PdoRA1tsjKbN1szKSTZsvoqspGl4zrlP8Ah2pbj0MRNWBdhjlmAJ132GbbxmtVdwAZrf7A5Vy5x2CgnKSWnITyjQzXJsW1TEBSsggqVNmT6sr3XttzynQEwKakS40VuF8cuWLge0QrSJ6MOasOY28hW+4r9ISCwptR2rAZgQxFrTqVAcz000NZa9gVSS9pAgbUnD3UIUvpqtgDNkgbxNc8sFulrUFJGUFZnQTC3ATvOlZzjCXLGrj0TYnjT3jNx2bpmYn79qjGJ8fnVhse3aKcwGWCQiqM2U7HLAIDiBpupPSp/wCX7nUfEGnslwTqcu7aKyQdQajuabwepH691XOIMCx0gfLpoRoar2rMrI1HKudS4tmlAp3e8D4EEAgjmNa6OB4jaIy3LaqoBMyzAzygmZ15Hlyrm4pGUQQVjeRFV1IHKdKrsE9ejbYDHWHGRSpUgrkhoy6yCG3GXXWum+HtsArQVI0UgFdpUxOgmK80M7/ftVrD8Qu2yYZhy3kQBsR0pOPxmkcn1G4u4JArdxZAImNQYHU+O9c5iF3hdue/uBEt8JqlgvScsMt3YqVzoSGXTcrz+ERSt4jWLSgn7bAsehMDU+flSipPgcpx7LyWyfVzEePcX38z8hVhN4Nwf3balz5Q33CucbZ9rtHG8EXAvkqgfrehuOH0lVXoJHyito4fpk8yXR1ygI9V26dowUfwzI/hqq9i8J7O1hh0m48/GLdFg3FsRKsJnU+dQXLQNzPmWJnefh0jwrTxx+GbzMgxF/iK7WrEfusD/wDZhXJxfHsan9ZYUDr2bR/ErEVqhxCB7Hyohjlja2fP8HFXpBeg8jfsxVn0vPtWbbf3Sy/nV+x6XWudq4n9xwR8R3auYrCrfuQbNvLsCAA3vzqc2/j8KxhVfHSpcIv0Ups3GF4/Yf8A5gU/9QFT/FpPmaXpPb/ZIdYzaRqmx1BiaxOnjVjBOVMKWAJ2GxPu2mksaTsbm2qNfwFF7AatmltJuFYzP7PqbHlHOrV2+LcZjH2RBk+K21lm+73VZ4XhHSwRBy5SdGGYabgdlvoNiK4t0BZMss7/ALPf+82aW95pKCk+x7aokvcVY/1dovHO66Wx8EBLHn0rmYri2OPqZEnYWgsz72kz8athhuS0eKb9dZ1oWxKtoGy/4P8A2mtFGCIc2zO4viGLBi5cxAJ5M1xZB6CQCPdUK8Vvja7d/wAx/wA60nFMG3ZrLHXYZCvWSSeelZp1I61QrL+G9LsUn/Mz+FxVb5+t867fDfT3+1tZerWjp/ltofOsqqHnUlpD8KlxTGpNGobF272KVhkurr3W09iJZWEDX4Va4j6UpYJVEa466EKxFtSOWbn/AIQBpuKh9EcNDEmR0hmU+YINc/0tkYq4NT6kFizGOzSO80k9NelRSuvhVtKypj/SnFOxi52Y00tgLyHtat865f16+T/WXJ8Xb86e7ZJNK1hSSAJJOgABJJ6AczV8Ii2XsF6SYhNGPar0uSY/usCCproYLiCviBejJBLEEg+zrB0J8p1qfh3ogAM+IJAGvZrq598SR7hr4ir2J4qioLX1c2lbQZxkXxJiSY3POsXJPo01dcnI4pxM3iJGVR6qDYHmxPNt/cNBzmuineYiII0IPKPKavX+CBBLXrRA2ObffZYLGdNRpRXuCOgLXHtIoB1z5p2gBUlpPurMfJzSfHYAfAAADyAFWBgrn2H/AIW/KuxhsNhrLDPeRnMFTDEL46AxrzaNtq6P8p4b+0X4A/gsUlb9DUfrMfiiwY+P62osLjmRgGUgDWNtDqdPEEGrr4qWgqJgwdo6k1WvYaTOYaATIJ9UaAD3ab7Uk0+GiK+F98UpUMCJjbSI6EH/ABfqKo3+HiZAKjXp8AAB7/lVN7bqdBIP6iJMVNcv3H0zGFjc6D4VKhXTKu+wblogafr3T+taFLOmh/Wvy0+dSWbDASSCNRvt8CfdQ/WChgENO2m2nLpvPzql/AJEXKJOm4+MGNPh86EPtkO3wPx8aX1lSIOp22iPHWfHy3pGBAgETPvHv3/RoXAqOngPSm7ZEQrAHnIOniN679ji9rEga5bjAjJJOsmO9GunhzrGOT7I02J0jXlrtqKdSIkH8/dW8czRnLGmelYLAQgzQT8D+FQYvhTFpUrHjI+4Gsrwv0muWzBJuL0JMj3E7VrcHxZLglWnqDuPePxrrhlUjhyY5Q5J0wC5QCqk+4UwwqjkPIVOXB1pmYRpWtGG7RzruAUHMFG8nQedeT5D+utexMxFeeY/ABbjAjYkfPSoyROr8eV3Zwkt12eB8Pz3AY0GvvPKKjXArNd3hEodMvhMj46Vg4v0da/puMPb7hA+yQI8RGnnWSfi90DUYj49v981qsDiTAkDzMfdXJuXbk6OB5/eTRhxyV7InNljxRyf50NljtLgO0ZzOx67VUbjt0H+tuEfvEH7xWgxdjOkXHB92UnzINZe7ZWYDTB6Vq0iITTLV/F3MSvZgwQGfXY5dvVXpXAxPCnBMgT8fyru8OZUcNnGgYRB5gjpUF85iTnB18fxpUWcW3w1zyn4/qKtWsFlIzKfhB/Gr9u1zzfKaT/rSlwws6vBb0MIR429j/X8ap+luEVsQGHO2s+8M45E8gKtcCud+DypvSe4O2G/qLt/eekoJMbm/wDJnfqg6Vd4ZiexJKjUiJhDoeXeUnyIqPMvRvl+VGrr9k0NX2K2jujHXboBFxNNYyj5xHltpVTF4y56rhLk7KEI392tUUuAahTXUwuPJhSN9OYoWKHwbySRyjYCklsMpkzI7QRqdgrgAfDkKdxZ54ZB4jtPHch5qxj8K6HvHeeZqpm8fmaTxqxKd9EV21h+SMvxMfiaoNY15fP8da7QfqA3vFXRjj0PmfzpqFA5M59+wFYEgmRpETM6TPKnxN1ZMd7XToTzAiIXfx51WxV+8LYYyBtlII31kTr8aYWbjp6pA8fDTTx/8+FeVq/Z0popmw+eScok6zsOfdmdtPHrUPaxPjuPLT5UbZtVY6CY6A6D8KOzg1JIDA7RvG3WJPuit7XszooKhkwY+NPcZyACDpoPlU963kOoI6Tp99R/WOVaJiAViNTPgSNJ5x51L2oPyp2vZlyknQzE6SedVrtuPcdop99h0X7NxZEwRO3lzGuvlS7VTqBA33J5VziSD0/XPrR2s4WPZJ5xp+MVLih2XxfB1khv18as2MfDAzDTo3STqfvPxrjl58CJnf4Df8OdMjGdSfDSfhQ4geg8N4y8QRnWW7yzOjROUDoJrr4THK4kHlMcwJiSOWteaYLiDWm02OxG4Ph+VaS1fs3AGWVczqDlIy7mAfHx38qX5MsX+laMJ/jRydcM1bPWU4paBvOSD606QZ+dWMNxZk9du0t7ZwCY5d6J51K62XYtGcxrlykeEgt+FdkcscitGEMUsTdnHZVHsn4gfd2gqxZxABEAeUf9xq59etLtaE+LWB8lk1BfxpbZVX+7E+Y3qqN02/RqsG3dFcDiGKIYgdTV7B3TlBrm4icxMczV0csWnLn0A9/9mdda5yWAfaFWL7DmPl/7CoYXo36+JrOjpjGkOMMg3c/AKf8AvFMbKfaJ+X3TSFjNsCPfUtvBGdvvp0U5JdsKxYTxPxj/ALanTBqfZY/4h+VWMNgBz36yavW7AXnHxq1D6cs8yX+SphsL2dwdCOq/7mj4pYDtJWYEDzP51NeZJXYkcwR89KRynenSRk8knTM5eRlOw/XuqPO3QfP860lzC22PtHTlH40KYRF27QfwVOpv56XKOIjfrWrNlpZY5MDXYXEsNs3xy/lRi83WqUTGX5F+iPGWu0XLUOHweVYIB8vvqw9071EbtFIzjKVUVb3Dl5CPifxoBgKtvcFBn8KTSNI5JmTOJYiDML1nWBt5Civ8QuAhx3Qe7oeRnnvGm9RumZgJ577cv/HzosegkKCTA1JEe+OteRqrPUTKlxmUEnY/H4z8KVnEMgGU6NqQOUfcaEtAIJJ1HuEc/H5fGowh23rSgLN3FZkJ05AczuPgBvr4RHOqqsPjSVSA0ajbbXyowdDmjYEERz8aaVCbsT2AAOp5fdUD2miB5VKQSJJnTr48qSXgTBn39KfKDggNy4oG8TIJE8gd+ekfA093ENmkArAE6zJG7T4mrcakA6rDDlJjUmW39UDwqFrR3I0bbbl48qdoCBnEzEg9fukffSDkkEb8p/OrNzs5gZgoJOpUkg+quijXqefhVbsfHyp8AWsxBEjeI8QdiPz99WreN2mJHMKA20b89OtU8QFWMkkQMxkHM3MgZRlGwjXY6maFWkkyBpMGddtBAOvvis3GyjRrhFurowDroGAKmP3l5771znS5hnBOx98Ecxtr8NpFR4W/rmBKbRGv+4rs3L5ZJgP1BnKRrIiZnasE5Y5cF0pIbhuGF1Qw2Gh99dS9gAE0G1ZyxizYYsmdQSJVtV8Rn57ndfmK12ExAvWgwBAPUc+lepiyKaOLNtF36K3DsR3YPKrBtTTW8DHhVpLZgCNvAfPrXQjhySjdooHCVImAE+FXuwNEtiqoz8rKTYD3UjgdN/Gr3YmmNk9KaRLyMoCwagbCOd/vrrCwelEljTWaGgWVo4dnh7AzpVzs/Crr2o5Ghy+BoSocsrn2QokVKVFMNeVOKXDIt/QMvvpmIqfs5oRaiiqE5WVrtRZRXRy1GbVKrLjNLgpZffRiw32TV21a57eVSBRUlb/Dk3vo4xJAKop/xCRrAkT0M+EVXP0d4zPlNliPtBkIHuGaT+vfXsOH2qcV56gj2tTxR/o6xYBjDs3TvW+e096I28/KP/hvjAQwsGJMLmtadM3fGnWDXpOD4Le7TtCGtu+rtOHlWu3A942ygJZVRezXOWPeWAoBqz9TxoZpuF1FsICvZJJKWwbiqQf2gbtWhsq6qJIJy6eOIanmx+jLFh+6g2zavaGpBBAGc+qSpnr82b6LMVDDs9YkN2lqCSDMjNMT8jXod/AY3KSuXtTbFvOWBKiM5KnMkKbr5CTLZbCGHJzV1sCt8XH7SSklUg29QWMXGAgiES3p9q7c0gCH41QUeRXfooxeXS3qNv2lmD7u+NPfVM/RXxD+wH+bZj/9K96p6SSCjwZPou4hv2AnXe7Y8NfX8fl5mn0Z8RkZrIIHLtrH+uvdTQgUNIKPFP8AhhjZH9HWNjN+xI8dG11p7/0SYseqiNP/AFUEeZ1+de10qVIKPE730SYwRlVCIEzcQamZA15aUv8AhLjMo7tsEcu0TbwP4ab17ZNNNOkFHio+ivHAaW7fWDdST4CDG3U0R+i7HgaJbk/9W2I3/er2maelrH4M8YvfRtxBhDW7bwdu1trtzBBj5VJh/o84jbnIqCel23O+gJ06DwPjtXsdMRQopdA1fZgrXonicoJVQY1BuKSPiNKceiWJ6L/mD8q3dKK18rOd/jQMJ/NHE/u/5g/KpU9FMT+7/GPyrbgU4NPysn9TGYpfRXE/uD/GPyox6LYnrb/iP+mtnSp+WQv1MZi/5q4jmbY/xH/TRfzUxHW1/E3+mtkaVHmkH6mMxZ9Er53Nvzb/AE049D73NrfwLf6a2RpqPNIf6eMxw9ELg9pfn+VPZ9GCwBV0YdQZHmBWuuWwwIOxBB9xEGqbcFtEk5fazbnSDMKPZGg0HQcwDS8rF+njM+3oswElkgbnMY84prfo2SOXOA2ZSYMTlYAx4xrXdPArXQgayATrtGvKNf4uXMn4Pb6GNNATGxB+JnU+Ap+Vi/Sx/wBOJ/N6BOa2BpqW01iNT1kedSDgH9yR0PWY5eB8jXVs8HRUy6+srEgsslYiYO2m3lFRDgFuZImMsSTPdDDUzr6xPKIFHlY/0sRQHBTyKGdoP3aU54K3Vau3eA2z4CRPOVESmvIxvvqYirpWoeRlr8TGvQ9g6VL2wBAJALaATqSBJAHPTWq9htKnV/GsjrJRT0ANI3B1HnVEhk0qGaRcDcigA5pUGalnHUeflQAdNQ9oImRHWkXHUedAB0jQ5qYmgQVKgzU80DCFKhBp5oAKaY0ppppAPSpppTQA9KmmnoAelTTTFqYBzTUIamL0CCpUBuU3a0DJKRqLtKXaUASUM0BahLUASE0JagzU2akAZNBmpmagz0iqIbNkNEiY2+/7wKsfU16fM/nT0qaJYTYFPs7+/pH3U/1JNe6Nd9+h/wBTeZpUqsj2O2FVjJAJ/wBo+4UTWRMxqd/h/sKVKgYNnCIuygctNN4nXy8h0ojgkn1fHn4fkPKlSpA0McGhgZR3fV8J3jpQPhE07o3/AD26bU9KgQX1RSBI03896Rwq6CNBt4SZPzFKlSGN9XUbAabeHLT4UU0qVDGgqVKlSGMDTmnpUACTTTTUqAHmlNKlQAxNDNKlQA1NSpUwFTUqVIBTT0qVMASaU0qVACmmJpqVIaBc6VEaVKokW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4" descr="data:image/jpeg;base64,/9j/4AAQSkZJRgABAQAAAQABAAD/2wCEAAkGBhQSEBUUExQVFBQVFRcVFRcVGBUYFxcYFRgVGhQUFBQYHCYeFxwkGRYVHy8gJCcpLCwsFR4xNTAqNSYrLCkBCQoKDgwOFw8PGiwkHxwsKSwsKSwsKSkpKSwpLCwpKSkpKSksKSwsKSwpKSwpLCwpKSkpKSwpKSwsLCwsKSwsKf/AABEIALMBGgMBIgACEQEDEQH/xAAbAAABBQEBAAAAAAAAAAAAAAACAAEDBAYFB//EAEYQAAIBAgQDBAYHAwoGAwAAAAECEQADBBIhMQVBURMiYZEGMkJxgaEHFFKxwdHwI2KSFRYkM1NygpPS8RdDY8Lh4jSys//EABkBAAMBAQEAAAAAAAAAAAAAAAABAgMEBf/EACMRAAICAgIDAAMBAQAAAAAAAAABAhEDEiExE0FRBBRhMkL/2gAMAwEAAhEDEQA/AMtjscz4m5HZSHym/wB8KkZlAD227wMAAkGQkwveqtjuFuES7daEb1QQA5WJDBdQs6aEyJ+FLA2ra3ezvgdmLoa9dtRcI0aFDISApJ2EnQ6SIr0b+Q8LirJtjs5XKO0tRm7yZrTzuwKtMEkEhhrBrCiGzyu3jClwNbGTK0jXqdQeogkERBG4Os2cRxW52puIezY8k0AIESANBOms7gmdal4zwfsb11CCArkJ7QEwwUuPayMp1A9wpWcKUVLjIGDuASSSAARJIE6EB5kSMjfZNRfIUaT0dw2KNwubYzFMro5CNdyKoEBictwBgMxUDvANE5q6PpBdFy0Lqf11twEGva27gCk2blowSWCkxDLzGhJI8N9LLQYgWb2UZLbFiMgBIFvtD9kSFS6wHrRsapYpLdy5evX3zM92LSqzLcQI4CLorq0JlOWCQ2Yes0HUmjscO4+qZWAZ0up2jLaHaLbAJFxtDIA0JHjpqIOrFxTGqmYjUHfaPeK84wnE+17O0i2VNgi7ba6GTKyqizcthHLAZTPenvLqAIq7hfSG3cbLfJyoGLhYa3qUVWcoTA/azmVdN+9uGS42b0KCJEEeGvlSyVycFauC1mtOt1CsL35lVGmS8CVzxAlliRr1NrhfEGcAOIfLLDQZSDBWCA3QwQCMw5EUGEosu5aWSpKUVVGDkRAA0QSjAojToexHFNFSRThKVC2lfBEEp+zNWAYFAz0qLbr2QZabLUppqdC2ApVIopONaKE5MALUvY0NF2lGoLJXYJtChZKMUiKaRDnZDlpwtWbdGVHSgaTauymRQ5auFRUTKKAdr2Q5aYipDTRTpEqTAinC1ILZpjU0jTZoidagyVZao4qHFGsJszT8IsX7SLlS3IKWrtpAE19a01sgZSTvbbWQCr5hI4/DuG3MM94oEZbX7K4oDTdLOHtokFnQ5LqQSHBOYNMBqv3+Iql4mwqurW3N+yhzB1QoGKqBIYK4IkKDlIBOwn4nirdtX7Vna3dAvWbquwJVRYkZlBJZcisCQcwnUGaDrMnxNBjL6tbvcoNu47q9uJzCWUAQQAeuh1JYCtwzhb2sQxuG5bCAlmBZSJHc7w/iHXszGYjKen6Rf0m1cxNu3dJgBrjKoW7bDMJVVac2qkgrOVQdNjnsfxu5es27GUnsywXQs8HvZGM97Lry/GpasZpsHYu3QsWVs6tku527O20ZlaYLImUGCpyMFy5TqKo+jlu0XKsou3HnI6jO6sUbtMlotF4BSp0OY7ZJAjLW1u9mGi4bTEgE5+zJEZhO06LpvoOld70Wwn1h7SFA1u3cftFlZftIjKDGsJzPs6DcF39AsrYwhFoW7yypQNcnsm1LsHVCIzRCFi25kKZFXeJYF7d3PcXtFtLacu8os3Wm4jGCzAgPckAspBaPXJ6GM4yt60tjDCCwDABe6+VnllQvF1SyEwJ9sEtmgwpj82EctaZFsgLcsG2WtQZ1VmIa0Abb66oMwBQyZoR1cHbYKq2lyX7ahWuFzbDtbQL2ZEkXge6A7qQq3EMQIMmH469y4v8ARSjtcFprrMpAAdkUXFQSe8VENl9aREacVcalrO9uy6mzGQm2CVUgZltgPCkC47HKchAB0BDVPwziq2lvXW7W/hmAMi0VyFjmIdlI1lyTBEbiJAoslxNsrjMqzlLSwUe0NJZSpBAEiT467ybFq6GEjUajYgyCQQQQCDIO9Znh+ODm1ZusRmtoyI85idIzXSYdsy3IURpKkHKa7WFxjm5ke2RoYYZmBhnAloAUwoMa+sNeto5MmNnQFKhpxTMVYopA1IopNbosej7RGWpppUSiaQmmwJppqXJUZWKLDVoaaU0oo0ShugUWwA1KamKA1G4oTKljaGBp5oaICmZ6timlmp2WhIqrI1aY0080gKMLU7F+NsBVqQmlQNSLS1CF2gY0YUULW6VlNMjihy1JkihqGawXB5Fc9JBZxAuLasi4hMsjXBmJImQDk1XMvqj1p3E0rfFO1u3HZjat3T2lzIpNtCWaP2YS4DcIUMGPZtmzEHrycVhe6zasxkQJMeJI26edUmYrAzHu+rBkDWfLnHjURf06zX3fSRXwVy05uOo0tX1UIxKwbYcSIKkAZZOimC244XCnzXrZvA3VQogVgzL2bliwzL3gy5wwAEzI0ozi0eygu4i60kLkVYFtQGgBD+z0fvDKQSLj6AnXqlLvbKiO3YKAj51uIrrZW4wuvac5iAg1YaoYgiVJZSOZd4WbWHcsqENcdFNsI7oyQbQa4pJhwWABJ9UMJ0qX0exRVLaWzbVmd7rG5GZlVHXKmeMw7rCAwDGRqZro43EW1FxbS3mC3Q95P2qm2RnBe862++B3WMldYEQoJ6Howxd7naWHcuj3Gd0ByEHew5ysELMhCQSIBp0I6PAuEu6ZyoUDE9p2KsAFRnt3VUhx3GQ94RlkA6kECg4tw9fqrDse0a2Lqd9nuAMCoRFtkrcdSoUiRCiCCwINabhOCDW7LnvA2LPezENORCIKR3TzExIGmpocTwXLiO2VoU2+zdcoLsRPZsL7HNIJG7eyIOpqhWeZ4rGXUYG+b13DXIC5mZA0WwEZC85SAyHWdoOoMbI4YHOMri9cs93ssrrclO5cDhcuctn72aB7R7yxU4dcuXxkxIyN2me2zrcys4D5h2hDMhXuupZmnOsg7r38Bwu+Atu4wYqzv2iknKSf6vJcUh0KsYEALlUQwWSkJkfDluBgXF8sWt3GkNbYF2KlXywLgBUgyqnKwJmJPUt8MdQAt0qFbu6Zpt905XDHVtGh59rUGKt4XCi2ioohVEAf71MBVGb5BCU8UUU8UidRhSNKKRosNSFhTA1KRTRTsh4xs1I60wFOBU2Vr6Gy09OaQoBRoVRuKkNMRRYONgBakimC0zXANyB7yBTsFCkFTMKSkHUEEdQQR5ikadi1By0hT0qRSiOGpEUMUqLG4DinpqY0EqI7HSooo6jNvxPnSLo8StXYmdRzHUVDiwrDQAQOUeO8b70a2ScxEd0ZjrGmZV06mWHnUL3CTJ91ZUaEXC8ecPcFxTJUmV1CujAq6EjUSpInx0iK3A9MLt17GW1aS02Y3F7mKIkqe17JGDqy6nkScxI3nFJgszASATqJIA90kwDVdS9m4cjwdpRtNY0DKfdpNWmOz0H0Y9I7Fq/iHbN2V65GcKBbVoP7KMuYNl0gMwiCYGta/gOOt4hVZS1wgOucq4WDcMgPARtl21gCvKOHZ2W7cuOhtW2mSz9648lQpX9oSZduUkEsTlivQ/QHijXVUZVW0C+WAZJz5iPW0AFxeR99DKRoPRczgsNP9haHkig/dXUCVyPRT/4VkdFK/wALsv4V1wKhzHqcezwp+1JckKT2gW2xAt3FYRrpnBX93c3AdGEdYJRGmIpeQWo2WhK0VPU+QWgGWiy0U0801MNSMrTxRU00nMFEGKZlo5qDEX8oBgmWVdP3iBJ8KNhahZaQoqVPcWoNNRMapcW4h2Fo3CjOBEhY2PtEnkPCT4RJEvI/Q9S4TXN4xxtLCToz+ygYBjPPqB4xWE4n6Y3bl1uydkUrABI7oIhssQJnZtxvPIcjiHpHcuEZzmyrlnmfE+PjVckm1x3pwOyHZjLcJ19VgonXXmfeAN+lZfH+lNy7/WGcuoAAiSYkc9uRPWs21/XQRTduTTSYGy9HvTY2zlus5tzyAbLyCw2qrtopga6ayN0eMW8hbMDC54BBJGsERIbrpXitrEFWDDQgggjwqRuM3GzFmJkkkGCNdNMwJEDQdOVVJAer2PSu0QC/cmSNQwyiNSyjTfY/PQnm8Y+kBLUi2vaExkYFShPMNEFY6b6ivMrnEHIALtlgDLJjTbTn7zURu0qfYUep8J+kFLpCtbcXNNLa5l1MHXNIjUkmBHOdK1WavBcPiSjBlMMpDAjcEagivROB+noNkm803A6rlChZBXRw05T3txptoKie3/JpFr2bimNQYLGrdtq6mQwnz11+BHmKlNZeeuGa+NPlDmhy1zeLcft2IDSWIkADTmB3jpvVQel9r94fA/lW0Z7ckSUU6PLEssWygEFtNSFB1HrEwAJA300ol4YTHesj338ON+s3J/GhdyZHLn+FWsDxprTCOUA959ViIy5svympUxaogu4MqCZtRHs37LmY3hWnkeVHieGKbYuC5hlPdGQX0LGY1y5jB3Jk/wDmTC2rIBZrtoM090mInYCSJ67UAuhLkLdRCCdA4zAmNM0iRyj5TrWmwamo4BjMBftZcUtu2URbetyFaWLMbQBASCJ7p1La6aVd9E+O4a0qhrlpQLl2BmGYK2UgvJGbUADQGF6CuOOJ4VUFtXtC6IBcM5dnzEtmdVLMDJBBOu0aKRAnGbYBXtbSjOWJAv5iuQKVM2h7S5992Ip3wVRuPRrj1hLQttdTN2l7KFZXlWuuyRkJ9lhpv1ArSJjkIBB0MQcrwZ2gxrXmWG45ZF1rr38ysSXCi/tIyqvdABCiNxvrvNXcP6d4MBczMNLchVc6rmDgEGRAIykZYPTnk1Yze3uJ20BLMQF37lwwCYkgLMTzpzj0gnNos5u64iBJmV6a157jfTPBtby5mk5BrbuFdGJYTEFYOgnQg+FGfTLDkeqxeNZt3dTkCmFyd+GG2vd0JijUDd3OJWxu2wLerc2WJMZdhI86YcUtQTn0Ak6OIEZpMr9nX3Vgr/pVYYELbbUGe5daJy+vK6bHflln1RUP85rS/wDKuCBoQrie6wGUka+sCAdAMw2JFLVAeg3+L2kEs0CM3q3DpIEwFmJIHxpfyva1740bKdGENIGUyNDLLoftDqK85xvpTbdSosOMx3yyR30OsnU5UI8ZB9kU6elygAHD3TlKH2Ae72c5XJkeo3j31+yIVIVHoX8t2f7QdNA51IzAaKY7uvu1obvGbIKTdAnb1oaQI1iD6yke8dRXn1r0kkrlw7nLEaJ3suSANZSSpMn7VGfSO5I/oriBrpaE6AS0sTqc5nbvb6U6QUzfLxuyTGcT7mHINpI10IPxqDG+kNhEzNcWJUzDRo6ajTfvD4kVgLXpA4Zj9XMMQTL2yBAgHeH3nwIqvxfj7G1DYcKCdxcUtIKsDpOvdOpHM01FNg1SNtxX0wTs/wCj99yY7y3AoiZOoEkEbeBnY1h7vpFjC+btGBE7NoATMAEkAa/d0FRcNuhgpUDRxcAe+0551kLhjqYPPWT1NT2muAmLSjr+123gnueJ5fDnVNJE62dy36d3lsBTZc3huzZcpEaNG87corLY3GX3Od1JL8z7Uaa6+6r99Lrtm7PWFBi8o9UQNOy35+/ptRm25VVNod0mP24B70TOWyJEj/ekPQzb4e4RmymOo2pDBXIJyNAIBJB0JmB19lvKtLkulcotMROb+vMzBBEmyJ0OxMacqcYa+EKdmQCc09qDBG0HsTMzzjblvT2F4zLfVLmpyNAIBOU6EyQNtzlbyNRtYeCcjQDHqtuZj7j5Vr1tXQjCCcxBP9IQHu7R+wG8n8Y0JlS3cC5ezGpDa4hc3dzLMfVzpDE69Ouhe4/GZS7YuXHJFt2OhJCt0Gugqrfw7qYZGUxMMGGnWCK717/5OR7fe7ravmBNvvAQmGZuc+r8RXYN51uhltGAQYR1UNB+zcW2y6nYjpTbrkShZgrilQCSIZSRBG0suvMGVPwg86mvkS0QIZYGnMMTHkK2o7QSDauaoyAE4Y7jxuidY8PdoRA1tsjKbN1szKSTZsvoqspGl4zrlP8Ah2pbj0MRNWBdhjlmAJ132GbbxmtVdwAZrf7A5Vy5x2CgnKSWnITyjQzXJsW1TEBSsggqVNmT6sr3XttzynQEwKakS40VuF8cuWLge0QrSJ6MOasOY28hW+4r9ISCwptR2rAZgQxFrTqVAcz000NZa9gVSS9pAgbUnD3UIUvpqtgDNkgbxNc8sFulrUFJGUFZnQTC3ATvOlZzjCXLGrj0TYnjT3jNx2bpmYn79qjGJ8fnVhse3aKcwGWCQiqM2U7HLAIDiBpupPSp/wCX7nUfEGnslwTqcu7aKyQdQajuabwepH691XOIMCx0gfLpoRoar2rMrI1HKudS4tmlAp3e8D4EEAgjmNa6OB4jaIy3LaqoBMyzAzygmZ15Hlyrm4pGUQQVjeRFV1IHKdKrsE9ejbYDHWHGRSpUgrkhoy6yCG3GXXWum+HtsArQVI0UgFdpUxOgmK80M7/ftVrD8Qu2yYZhy3kQBsR0pOPxmkcn1G4u4JArdxZAImNQYHU+O9c5iF3hdue/uBEt8JqlgvScsMt3YqVzoSGXTcrz+ERSt4jWLSgn7bAsehMDU+flSipPgcpx7LyWyfVzEePcX38z8hVhN4Nwf3balz5Q33CucbZ9rtHG8EXAvkqgfrehuOH0lVXoJHyito4fpk8yXR1ygI9V26dowUfwzI/hqq9i8J7O1hh0m48/GLdFg3FsRKsJnU+dQXLQNzPmWJnefh0jwrTxx+GbzMgxF/iK7WrEfusD/wDZhXJxfHsan9ZYUDr2bR/ErEVqhxCB7Hyohjlja2fP8HFXpBeg8jfsxVn0vPtWbbf3Sy/nV+x6XWudq4n9xwR8R3auYrCrfuQbNvLsCAA3vzqc2/j8KxhVfHSpcIv0Ups3GF4/Yf8A5gU/9QFT/FpPmaXpPb/ZIdYzaRqmx1BiaxOnjVjBOVMKWAJ2GxPu2mksaTsbm2qNfwFF7AatmltJuFYzP7PqbHlHOrV2+LcZjH2RBk+K21lm+73VZ4XhHSwRBy5SdGGYabgdlvoNiK4t0BZMss7/ALPf+82aW95pKCk+x7aokvcVY/1dovHO66Wx8EBLHn0rmYri2OPqZEnYWgsz72kz8athhuS0eKb9dZ1oWxKtoGy/4P8A2mtFGCIc2zO4viGLBi5cxAJ5M1xZB6CQCPdUK8Vvja7d/wAx/wA60nFMG3ZrLHXYZCvWSSeelZp1I61QrL+G9LsUn/Mz+FxVb5+t867fDfT3+1tZerWjp/ltofOsqqHnUlpD8KlxTGpNGobF272KVhkurr3W09iJZWEDX4Va4j6UpYJVEa466EKxFtSOWbn/AIQBpuKh9EcNDEmR0hmU+YINc/0tkYq4NT6kFizGOzSO80k9NelRSuvhVtKypj/SnFOxi52Y00tgLyHtat865f16+T/WXJ8Xb86e7ZJNK1hSSAJJOgABJJ6AczV8Ii2XsF6SYhNGPar0uSY/usCCproYLiCviBejJBLEEg+zrB0J8p1qfh3ogAM+IJAGvZrq598SR7hr4ir2J4qioLX1c2lbQZxkXxJiSY3POsXJPo01dcnI4pxM3iJGVR6qDYHmxPNt/cNBzmuineYiII0IPKPKavX+CBBLXrRA2ObffZYLGdNRpRXuCOgLXHtIoB1z5p2gBUlpPurMfJzSfHYAfAAADyAFWBgrn2H/AIW/KuxhsNhrLDPeRnMFTDEL46AxrzaNtq6P8p4b+0X4A/gsUlb9DUfrMfiiwY+P62osLjmRgGUgDWNtDqdPEEGrr4qWgqJgwdo6k1WvYaTOYaATIJ9UaAD3ab7Uk0+GiK+F98UpUMCJjbSI6EH/ABfqKo3+HiZAKjXp8AAB7/lVN7bqdBIP6iJMVNcv3H0zGFjc6D4VKhXTKu+wblogafr3T+taFLOmh/Wvy0+dSWbDASSCNRvt8CfdQ/WChgENO2m2nLpvPzql/AJEXKJOm4+MGNPh86EPtkO3wPx8aX1lSIOp22iPHWfHy3pGBAgETPvHv3/RoXAqOngPSm7ZEQrAHnIOniN679ji9rEga5bjAjJJOsmO9GunhzrGOT7I02J0jXlrtqKdSIkH8/dW8czRnLGmelYLAQgzQT8D+FQYvhTFpUrHjI+4Gsrwv0muWzBJuL0JMj3E7VrcHxZLglWnqDuPePxrrhlUjhyY5Q5J0wC5QCqk+4UwwqjkPIVOXB1pmYRpWtGG7RzruAUHMFG8nQedeT5D+utexMxFeeY/ABbjAjYkfPSoyROr8eV3Zwkt12eB8Pz3AY0GvvPKKjXArNd3hEodMvhMj46Vg4v0da/puMPb7hA+yQI8RGnnWSfi90DUYj49v981qsDiTAkDzMfdXJuXbk6OB5/eTRhxyV7InNljxRyf50NljtLgO0ZzOx67VUbjt0H+tuEfvEH7xWgxdjOkXHB92UnzINZe7ZWYDTB6Vq0iITTLV/F3MSvZgwQGfXY5dvVXpXAxPCnBMgT8fyru8OZUcNnGgYRB5gjpUF85iTnB18fxpUWcW3w1zyn4/qKtWsFlIzKfhB/Gr9u1zzfKaT/rSlwws6vBb0MIR429j/X8ap+luEVsQGHO2s+8M45E8gKtcCud+DypvSe4O2G/qLt/eekoJMbm/wDJnfqg6Vd4ZiexJKjUiJhDoeXeUnyIqPMvRvl+VGrr9k0NX2K2jujHXboBFxNNYyj5xHltpVTF4y56rhLk7KEI392tUUuAahTXUwuPJhSN9OYoWKHwbySRyjYCklsMpkzI7QRqdgrgAfDkKdxZ54ZB4jtPHch5qxj8K6HvHeeZqpm8fmaTxqxKd9EV21h+SMvxMfiaoNY15fP8da7QfqA3vFXRjj0PmfzpqFA5M59+wFYEgmRpETM6TPKnxN1ZMd7XToTzAiIXfx51WxV+8LYYyBtlII31kTr8aYWbjp6pA8fDTTx/8+FeVq/Z0popmw+eScok6zsOfdmdtPHrUPaxPjuPLT5UbZtVY6CY6A6D8KOzg1JIDA7RvG3WJPuit7XszooKhkwY+NPcZyACDpoPlU963kOoI6Tp99R/WOVaJiAViNTPgSNJ5x51L2oPyp2vZlyknQzE6SedVrtuPcdop99h0X7NxZEwRO3lzGuvlS7VTqBA33J5VziSD0/XPrR2s4WPZJ5xp+MVLih2XxfB1khv18as2MfDAzDTo3STqfvPxrjl58CJnf4Df8OdMjGdSfDSfhQ4geg8N4y8QRnWW7yzOjROUDoJrr4THK4kHlMcwJiSOWteaYLiDWm02OxG4Ph+VaS1fs3AGWVczqDlIy7mAfHx38qX5MsX+laMJ/jRydcM1bPWU4paBvOSD606QZ+dWMNxZk9du0t7ZwCY5d6J51K62XYtGcxrlykeEgt+FdkcscitGEMUsTdnHZVHsn4gfd2gqxZxABEAeUf9xq59etLtaE+LWB8lk1BfxpbZVX+7E+Y3qqN02/RqsG3dFcDiGKIYgdTV7B3TlBrm4icxMczV0csWnLn0A9/9mdda5yWAfaFWL7DmPl/7CoYXo36+JrOjpjGkOMMg3c/AKf8AvFMbKfaJ+X3TSFjNsCPfUtvBGdvvp0U5JdsKxYTxPxj/ALanTBqfZY/4h+VWMNgBz36yavW7AXnHxq1D6cs8yX+SphsL2dwdCOq/7mj4pYDtJWYEDzP51NeZJXYkcwR89KRynenSRk8knTM5eRlOw/XuqPO3QfP860lzC22PtHTlH40KYRF27QfwVOpv56XKOIjfrWrNlpZY5MDXYXEsNs3xy/lRi83WqUTGX5F+iPGWu0XLUOHweVYIB8vvqw9071EbtFIzjKVUVb3Dl5CPifxoBgKtvcFBn8KTSNI5JmTOJYiDML1nWBt5Civ8QuAhx3Qe7oeRnnvGm9RumZgJ577cv/HzosegkKCTA1JEe+OteRqrPUTKlxmUEnY/H4z8KVnEMgGU6NqQOUfcaEtAIJJ1HuEc/H5fGowh23rSgLN3FZkJ05AczuPgBvr4RHOqqsPjSVSA0ajbbXyowdDmjYEERz8aaVCbsT2AAOp5fdUD2miB5VKQSJJnTr48qSXgTBn39KfKDggNy4oG8TIJE8gd+ekfA093ENmkArAE6zJG7T4mrcakA6rDDlJjUmW39UDwqFrR3I0bbbl48qdoCBnEzEg9fukffSDkkEb8p/OrNzs5gZgoJOpUkg+quijXqefhVbsfHyp8AWsxBEjeI8QdiPz99WreN2mJHMKA20b89OtU8QFWMkkQMxkHM3MgZRlGwjXY6maFWkkyBpMGddtBAOvvis3GyjRrhFurowDroGAKmP3l5771znS5hnBOx98Ecxtr8NpFR4W/rmBKbRGv+4rs3L5ZJgP1BnKRrIiZnasE5Y5cF0pIbhuGF1Qw2Gh99dS9gAE0G1ZyxizYYsmdQSJVtV8Rn57ndfmK12ExAvWgwBAPUc+lepiyKaOLNtF36K3DsR3YPKrBtTTW8DHhVpLZgCNvAfPrXQjhySjdooHCVImAE+FXuwNEtiqoz8rKTYD3UjgdN/Gr3YmmNk9KaRLyMoCwagbCOd/vrrCwelEljTWaGgWVo4dnh7AzpVzs/Crr2o5Ghy+BoSocsrn2QokVKVFMNeVOKXDIt/QMvvpmIqfs5oRaiiqE5WVrtRZRXRy1GbVKrLjNLgpZffRiw32TV21a57eVSBRUlb/Dk3vo4xJAKop/xCRrAkT0M+EVXP0d4zPlNliPtBkIHuGaT+vfXsOH2qcV56gj2tTxR/o6xYBjDs3TvW+e096I28/KP/hvjAQwsGJMLmtadM3fGnWDXpOD4Le7TtCGtu+rtOHlWu3A942ygJZVRezXOWPeWAoBqz9TxoZpuF1FsICvZJJKWwbiqQf2gbtWhsq6qJIJy6eOIanmx+jLFh+6g2zavaGpBBAGc+qSpnr82b6LMVDDs9YkN2lqCSDMjNMT8jXod/AY3KSuXtTbFvOWBKiM5KnMkKbr5CTLZbCGHJzV1sCt8XH7SSklUg29QWMXGAgiES3p9q7c0gCH41QUeRXfooxeXS3qNv2lmD7u+NPfVM/RXxD+wH+bZj/9K96p6SSCjwZPou4hv2AnXe7Y8NfX8fl5mn0Z8RkZrIIHLtrH+uvdTQgUNIKPFP8AhhjZH9HWNjN+xI8dG11p7/0SYseqiNP/AFUEeZ1+de10qVIKPE730SYwRlVCIEzcQamZA15aUv8AhLjMo7tsEcu0TbwP4ab17ZNNNOkFHio+ivHAaW7fWDdST4CDG3U0R+i7HgaJbk/9W2I3/er2maelrH4M8YvfRtxBhDW7bwdu1trtzBBj5VJh/o84jbnIqCel23O+gJ06DwPjtXsdMRQopdA1fZgrXonicoJVQY1BuKSPiNKceiWJ6L/mD8q3dKK18rOd/jQMJ/NHE/u/5g/KpU9FMT+7/GPyrbgU4NPysn9TGYpfRXE/uD/GPyox6LYnrb/iP+mtnSp+WQv1MZi/5q4jmbY/xH/TRfzUxHW1/E3+mtkaVHmkH6mMxZ9Er53Nvzb/AE049D73NrfwLf6a2RpqPNIf6eMxw9ELg9pfn+VPZ9GCwBV0YdQZHmBWuuWwwIOxBB9xEGqbcFtEk5fazbnSDMKPZGg0HQcwDS8rF+njM+3oswElkgbnMY84prfo2SOXOA2ZSYMTlYAx4xrXdPArXQgayATrtGvKNf4uXMn4Pb6GNNATGxB+JnU+Ap+Vi/Sx/wBOJ/N6BOa2BpqW01iNT1kedSDgH9yR0PWY5eB8jXVs8HRUy6+srEgsslYiYO2m3lFRDgFuZImMsSTPdDDUzr6xPKIFHlY/0sRQHBTyKGdoP3aU54K3Vau3eA2z4CRPOVESmvIxvvqYirpWoeRlr8TGvQ9g6VL2wBAJALaATqSBJAHPTWq9htKnV/GsjrJRT0ANI3B1HnVEhk0qGaRcDcigA5pUGalnHUeflQAdNQ9oImRHWkXHUedAB0jQ5qYmgQVKgzU80DCFKhBp5oAKaY0ppppAPSpppTQA9KmmnoAelTTTFqYBzTUIamL0CCpUBuU3a0DJKRqLtKXaUASUM0BahLUASE0JagzU2akAZNBmpmagz0iqIbNkNEiY2+/7wKsfU16fM/nT0qaJYTYFPs7+/pH3U/1JNe6Nd9+h/wBTeZpUqsj2O2FVjJAJ/wBo+4UTWRMxqd/h/sKVKgYNnCIuygctNN4nXy8h0ojgkn1fHn4fkPKlSpA0McGhgZR3fV8J3jpQPhE07o3/AD26bU9KgQX1RSBI03896Rwq6CNBt4SZPzFKlSGN9XUbAabeHLT4UU0qVDGgqVKlSGMDTmnpUACTTTTUqAHmlNKlQAxNDNKlQA1NSpUwFTUqVIBTT0qVMASaU0qVACmmJpqVIaBc6VEaVKokWj//2Q=="/>
          <p:cNvSpPr>
            <a:spLocks noChangeAspect="1" noChangeArrowheads="1"/>
          </p:cNvSpPr>
          <p:nvPr/>
        </p:nvSpPr>
        <p:spPr bwMode="auto">
          <a:xfrm>
            <a:off x="307975" y="-1638300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6" descr="data:image/jpeg;base64,/9j/4AAQSkZJRgABAQAAAQABAAD/2wCEAAkGBhQSEBUUExQVFBQVFRcVFRcVGBUYFxcYFRgVGhQUFBQYHCYeFxwkGRYVHy8gJCcpLCwsFR4xNTAqNSYrLCkBCQoKDgwOFw8PGiwkHxwsKSwsKSwsKSkpKSwpLCwpKSkpKSksKSwsKSwpKSwpLCwpKSkpKSwpKSwsLCwsKSwsKf/AABEIALMBGgMBIgACEQEDEQH/xAAbAAABBQEBAAAAAAAAAAAAAAACAAEDBAYFB//EAEYQAAIBAgQDBAYHAwoGAwAAAAECEQADBBIhMQVBURMiYZEGMkJxgaEHFFKxwdHwI2KSFRYkM1NygpPS8RdDY8Lh4jSys//EABkBAAMBAQEAAAAAAAAAAAAAAAABAgMEBf/EACMRAAICAgIDAAMBAQAAAAAAAAABAhEDEiExE0FRBBRhMkL/2gAMAwEAAhEDEQA/AMtjscz4m5HZSHym/wB8KkZlAD227wMAAkGQkwveqtjuFuES7daEb1QQA5WJDBdQs6aEyJ+FLA2ra3ezvgdmLoa9dtRcI0aFDISApJ2EnQ6SIr0b+Q8LirJtjs5XKO0tRm7yZrTzuwKtMEkEhhrBrCiGzyu3jClwNbGTK0jXqdQeogkERBG4Os2cRxW52puIezY8k0AIESANBOms7gmdal4zwfsb11CCArkJ7QEwwUuPayMp1A9wpWcKUVLjIGDuASSSAARJIE6EB5kSMjfZNRfIUaT0dw2KNwubYzFMro5CNdyKoEBictwBgMxUDvANE5q6PpBdFy0Lqf11twEGva27gCk2blowSWCkxDLzGhJI8N9LLQYgWb2UZLbFiMgBIFvtD9kSFS6wHrRsapYpLdy5evX3zM92LSqzLcQI4CLorq0JlOWCQ2Yes0HUmjscO4+qZWAZ0up2jLaHaLbAJFxtDIA0JHjpqIOrFxTGqmYjUHfaPeK84wnE+17O0i2VNgi7ba6GTKyqizcthHLAZTPenvLqAIq7hfSG3cbLfJyoGLhYa3qUVWcoTA/azmVdN+9uGS42b0KCJEEeGvlSyVycFauC1mtOt1CsL35lVGmS8CVzxAlliRr1NrhfEGcAOIfLLDQZSDBWCA3QwQCMw5EUGEosu5aWSpKUVVGDkRAA0QSjAojToexHFNFSRThKVC2lfBEEp+zNWAYFAz0qLbr2QZabLUppqdC2ApVIopONaKE5MALUvY0NF2lGoLJXYJtChZKMUiKaRDnZDlpwtWbdGVHSgaTauymRQ5auFRUTKKAdr2Q5aYipDTRTpEqTAinC1ILZpjU0jTZoidagyVZao4qHFGsJszT8IsX7SLlS3IKWrtpAE19a01sgZSTvbbWQCr5hI4/DuG3MM94oEZbX7K4oDTdLOHtokFnQ5LqQSHBOYNMBqv3+Iql4mwqurW3N+yhzB1QoGKqBIYK4IkKDlIBOwn4nirdtX7Vna3dAvWbquwJVRYkZlBJZcisCQcwnUGaDrMnxNBjL6tbvcoNu47q9uJzCWUAQQAeuh1JYCtwzhb2sQxuG5bCAlmBZSJHc7w/iHXszGYjKen6Rf0m1cxNu3dJgBrjKoW7bDMJVVac2qkgrOVQdNjnsfxu5es27GUnsywXQs8HvZGM97Lry/GpasZpsHYu3QsWVs6tku527O20ZlaYLImUGCpyMFy5TqKo+jlu0XKsou3HnI6jO6sUbtMlotF4BSp0OY7ZJAjLW1u9mGi4bTEgE5+zJEZhO06LpvoOld70Wwn1h7SFA1u3cftFlZftIjKDGsJzPs6DcF39AsrYwhFoW7yypQNcnsm1LsHVCIzRCFi25kKZFXeJYF7d3PcXtFtLacu8os3Wm4jGCzAgPckAspBaPXJ6GM4yt60tjDCCwDABe6+VnllQvF1SyEwJ9sEtmgwpj82EctaZFsgLcsG2WtQZ1VmIa0Abb66oMwBQyZoR1cHbYKq2lyX7ahWuFzbDtbQL2ZEkXge6A7qQq3EMQIMmH469y4v8ARSjtcFprrMpAAdkUXFQSe8VENl9aREacVcalrO9uy6mzGQm2CVUgZltgPCkC47HKchAB0BDVPwziq2lvXW7W/hmAMi0VyFjmIdlI1lyTBEbiJAoslxNsrjMqzlLSwUe0NJZSpBAEiT467ybFq6GEjUajYgyCQQQQCDIO9Znh+ODm1ZusRmtoyI85idIzXSYdsy3IURpKkHKa7WFxjm5ke2RoYYZmBhnAloAUwoMa+sNeto5MmNnQFKhpxTMVYopA1IopNbosej7RGWpppUSiaQmmwJppqXJUZWKLDVoaaU0oo0ShugUWwA1KamKA1G4oTKljaGBp5oaICmZ6timlmp2WhIqrI1aY0080gKMLU7F+NsBVqQmlQNSLS1CF2gY0YUULW6VlNMjihy1JkihqGawXB5Fc9JBZxAuLasi4hMsjXBmJImQDk1XMvqj1p3E0rfFO1u3HZjat3T2lzIpNtCWaP2YS4DcIUMGPZtmzEHrycVhe6zasxkQJMeJI26edUmYrAzHu+rBkDWfLnHjURf06zX3fSRXwVy05uOo0tX1UIxKwbYcSIKkAZZOimC244XCnzXrZvA3VQogVgzL2bliwzL3gy5wwAEzI0ozi0eygu4i60kLkVYFtQGgBD+z0fvDKQSLj6AnXqlLvbKiO3YKAj51uIrrZW4wuvac5iAg1YaoYgiVJZSOZd4WbWHcsqENcdFNsI7oyQbQa4pJhwWABJ9UMJ0qX0exRVLaWzbVmd7rG5GZlVHXKmeMw7rCAwDGRqZro43EW1FxbS3mC3Q95P2qm2RnBe862++B3WMldYEQoJ6Howxd7naWHcuj3Gd0ByEHew5ysELMhCQSIBp0I6PAuEu6ZyoUDE9p2KsAFRnt3VUhx3GQ94RlkA6kECg4tw9fqrDse0a2Lqd9nuAMCoRFtkrcdSoUiRCiCCwINabhOCDW7LnvA2LPezENORCIKR3TzExIGmpocTwXLiO2VoU2+zdcoLsRPZsL7HNIJG7eyIOpqhWeZ4rGXUYG+b13DXIC5mZA0WwEZC85SAyHWdoOoMbI4YHOMri9cs93ssrrclO5cDhcuctn72aB7R7yxU4dcuXxkxIyN2me2zrcys4D5h2hDMhXuupZmnOsg7r38Bwu+Atu4wYqzv2iknKSf6vJcUh0KsYEALlUQwWSkJkfDluBgXF8sWt3GkNbYF2KlXywLgBUgyqnKwJmJPUt8MdQAt0qFbu6Zpt905XDHVtGh59rUGKt4XCi2ioohVEAf71MBVGb5BCU8UUU8UidRhSNKKRosNSFhTA1KRTRTsh4xs1I60wFOBU2Vr6Gy09OaQoBRoVRuKkNMRRYONgBakimC0zXANyB7yBTsFCkFTMKSkHUEEdQQR5ikadi1By0hT0qRSiOGpEUMUqLG4DinpqY0EqI7HSooo6jNvxPnSLo8StXYmdRzHUVDiwrDQAQOUeO8b70a2ScxEd0ZjrGmZV06mWHnUL3CTJ91ZUaEXC8ecPcFxTJUmV1CujAq6EjUSpInx0iK3A9MLt17GW1aS02Y3F7mKIkqe17JGDqy6nkScxI3nFJgszASATqJIA90kwDVdS9m4cjwdpRtNY0DKfdpNWmOz0H0Y9I7Fq/iHbN2V65GcKBbVoP7KMuYNl0gMwiCYGta/gOOt4hVZS1wgOucq4WDcMgPARtl21gCvKOHZ2W7cuOhtW2mSz9648lQpX9oSZduUkEsTlivQ/QHijXVUZVW0C+WAZJz5iPW0AFxeR99DKRoPRczgsNP9haHkig/dXUCVyPRT/4VkdFK/wALsv4V1wKhzHqcezwp+1JckKT2gW2xAt3FYRrpnBX93c3AdGEdYJRGmIpeQWo2WhK0VPU+QWgGWiy0U0801MNSMrTxRU00nMFEGKZlo5qDEX8oBgmWVdP3iBJ8KNhahZaQoqVPcWoNNRMapcW4h2Fo3CjOBEhY2PtEnkPCT4RJEvI/Q9S4TXN4xxtLCToz+ygYBjPPqB4xWE4n6Y3bl1uydkUrABI7oIhssQJnZtxvPIcjiHpHcuEZzmyrlnmfE+PjVckm1x3pwOyHZjLcJ19VgonXXmfeAN+lZfH+lNy7/WGcuoAAiSYkc9uRPWs21/XQRTduTTSYGy9HvTY2zlus5tzyAbLyCw2qrtopga6ayN0eMW8hbMDC54BBJGsERIbrpXitrEFWDDQgggjwqRuM3GzFmJkkkGCNdNMwJEDQdOVVJAer2PSu0QC/cmSNQwyiNSyjTfY/PQnm8Y+kBLUi2vaExkYFShPMNEFY6b6ivMrnEHIALtlgDLJjTbTn7zURu0qfYUep8J+kFLpCtbcXNNLa5l1MHXNIjUkmBHOdK1WavBcPiSjBlMMpDAjcEagivROB+noNkm803A6rlChZBXRw05T3txptoKie3/JpFr2bimNQYLGrdtq6mQwnz11+BHmKlNZeeuGa+NPlDmhy1zeLcft2IDSWIkADTmB3jpvVQel9r94fA/lW0Z7ckSUU6PLEssWygEFtNSFB1HrEwAJA300ol4YTHesj338ON+s3J/GhdyZHLn+FWsDxprTCOUA959ViIy5svympUxaogu4MqCZtRHs37LmY3hWnkeVHieGKbYuC5hlPdGQX0LGY1y5jB3Jk/wDmTC2rIBZrtoM090mInYCSJ67UAuhLkLdRCCdA4zAmNM0iRyj5TrWmwamo4BjMBftZcUtu2URbetyFaWLMbQBASCJ7p1La6aVd9E+O4a0qhrlpQLl2BmGYK2UgvJGbUADQGF6CuOOJ4VUFtXtC6IBcM5dnzEtmdVLMDJBBOu0aKRAnGbYBXtbSjOWJAv5iuQKVM2h7S5992Ip3wVRuPRrj1hLQttdTN2l7KFZXlWuuyRkJ9lhpv1ArSJjkIBB0MQcrwZ2gxrXmWG45ZF1rr38ysSXCi/tIyqvdABCiNxvrvNXcP6d4MBczMNLchVc6rmDgEGRAIykZYPTnk1Yze3uJ20BLMQF37lwwCYkgLMTzpzj0gnNos5u64iBJmV6a157jfTPBtby5mk5BrbuFdGJYTEFYOgnQg+FGfTLDkeqxeNZt3dTkCmFyd+GG2vd0JijUDd3OJWxu2wLerc2WJMZdhI86YcUtQTn0Ak6OIEZpMr9nX3Vgr/pVYYELbbUGe5daJy+vK6bHflln1RUP85rS/wDKuCBoQrie6wGUka+sCAdAMw2JFLVAeg3+L2kEs0CM3q3DpIEwFmJIHxpfyva1740bKdGENIGUyNDLLoftDqK85xvpTbdSosOMx3yyR30OsnU5UI8ZB9kU6elygAHD3TlKH2Ae72c5XJkeo3j31+yIVIVHoX8t2f7QdNA51IzAaKY7uvu1obvGbIKTdAnb1oaQI1iD6yke8dRXn1r0kkrlw7nLEaJ3suSANZSSpMn7VGfSO5I/oriBrpaE6AS0sTqc5nbvb6U6QUzfLxuyTGcT7mHINpI10IPxqDG+kNhEzNcWJUzDRo6ajTfvD4kVgLXpA4Zj9XMMQTL2yBAgHeH3nwIqvxfj7G1DYcKCdxcUtIKsDpOvdOpHM01FNg1SNtxX0wTs/wCj99yY7y3AoiZOoEkEbeBnY1h7vpFjC+btGBE7NoATMAEkAa/d0FRcNuhgpUDRxcAe+0551kLhjqYPPWT1NT2muAmLSjr+123gnueJ5fDnVNJE62dy36d3lsBTZc3huzZcpEaNG87corLY3GX3Od1JL8z7Uaa6+6r99Lrtm7PWFBi8o9UQNOy35+/ptRm25VVNod0mP24B70TOWyJEj/ekPQzb4e4RmymOo2pDBXIJyNAIBJB0JmB19lvKtLkulcotMROb+vMzBBEmyJ0OxMacqcYa+EKdmQCc09qDBG0HsTMzzjblvT2F4zLfVLmpyNAIBOU6EyQNtzlbyNRtYeCcjQDHqtuZj7j5Vr1tXQjCCcxBP9IQHu7R+wG8n8Y0JlS3cC5ezGpDa4hc3dzLMfVzpDE69Ouhe4/GZS7YuXHJFt2OhJCt0Gugqrfw7qYZGUxMMGGnWCK717/5OR7fe7ravmBNvvAQmGZuc+r8RXYN51uhltGAQYR1UNB+zcW2y6nYjpTbrkShZgrilQCSIZSRBG0suvMGVPwg86mvkS0QIZYGnMMTHkK2o7QSDauaoyAE4Y7jxuidY8PdoRA1tsjKbN1szKSTZsvoqspGl4zrlP8Ah2pbj0MRNWBdhjlmAJ132GbbxmtVdwAZrf7A5Vy5x2CgnKSWnITyjQzXJsW1TEBSsggqVNmT6sr3XttzynQEwKakS40VuF8cuWLge0QrSJ6MOasOY28hW+4r9ISCwptR2rAZgQxFrTqVAcz000NZa9gVSS9pAgbUnD3UIUvpqtgDNkgbxNc8sFulrUFJGUFZnQTC3ATvOlZzjCXLGrj0TYnjT3jNx2bpmYn79qjGJ8fnVhse3aKcwGWCQiqM2U7HLAIDiBpupPSp/wCX7nUfEGnslwTqcu7aKyQdQajuabwepH691XOIMCx0gfLpoRoar2rMrI1HKudS4tmlAp3e8D4EEAgjmNa6OB4jaIy3LaqoBMyzAzygmZ15Hlyrm4pGUQQVjeRFV1IHKdKrsE9ejbYDHWHGRSpUgrkhoy6yCG3GXXWum+HtsArQVI0UgFdpUxOgmK80M7/ftVrD8Qu2yYZhy3kQBsR0pOPxmkcn1G4u4JArdxZAImNQYHU+O9c5iF3hdue/uBEt8JqlgvScsMt3YqVzoSGXTcrz+ERSt4jWLSgn7bAsehMDU+flSipPgcpx7LyWyfVzEePcX38z8hVhN4Nwf3balz5Q33CucbZ9rtHG8EXAvkqgfrehuOH0lVXoJHyito4fpk8yXR1ygI9V26dowUfwzI/hqq9i8J7O1hh0m48/GLdFg3FsRKsJnU+dQXLQNzPmWJnefh0jwrTxx+GbzMgxF/iK7WrEfusD/wDZhXJxfHsan9ZYUDr2bR/ErEVqhxCB7Hyohjlja2fP8HFXpBeg8jfsxVn0vPtWbbf3Sy/nV+x6XWudq4n9xwR8R3auYrCrfuQbNvLsCAA3vzqc2/j8KxhVfHSpcIv0Ups3GF4/Yf8A5gU/9QFT/FpPmaXpPb/ZIdYzaRqmx1BiaxOnjVjBOVMKWAJ2GxPu2mksaTsbm2qNfwFF7AatmltJuFYzP7PqbHlHOrV2+LcZjH2RBk+K21lm+73VZ4XhHSwRBy5SdGGYabgdlvoNiK4t0BZMss7/ALPf+82aW95pKCk+x7aokvcVY/1dovHO66Wx8EBLHn0rmYri2OPqZEnYWgsz72kz8athhuS0eKb9dZ1oWxKtoGy/4P8A2mtFGCIc2zO4viGLBi5cxAJ5M1xZB6CQCPdUK8Vvja7d/wAx/wA60nFMG3ZrLHXYZCvWSSeelZp1I61QrL+G9LsUn/Mz+FxVb5+t867fDfT3+1tZerWjp/ltofOsqqHnUlpD8KlxTGpNGobF272KVhkurr3W09iJZWEDX4Va4j6UpYJVEa466EKxFtSOWbn/AIQBpuKh9EcNDEmR0hmU+YINc/0tkYq4NT6kFizGOzSO80k9NelRSuvhVtKypj/SnFOxi52Y00tgLyHtat865f16+T/WXJ8Xb86e7ZJNK1hSSAJJOgABJJ6AczV8Ii2XsF6SYhNGPar0uSY/usCCproYLiCviBejJBLEEg+zrB0J8p1qfh3ogAM+IJAGvZrq598SR7hr4ir2J4qioLX1c2lbQZxkXxJiSY3POsXJPo01dcnI4pxM3iJGVR6qDYHmxPNt/cNBzmuineYiII0IPKPKavX+CBBLXrRA2ObffZYLGdNRpRXuCOgLXHtIoB1z5p2gBUlpPurMfJzSfHYAfAAADyAFWBgrn2H/AIW/KuxhsNhrLDPeRnMFTDEL46AxrzaNtq6P8p4b+0X4A/gsUlb9DUfrMfiiwY+P62osLjmRgGUgDWNtDqdPEEGrr4qWgqJgwdo6k1WvYaTOYaATIJ9UaAD3ab7Uk0+GiK+F98UpUMCJjbSI6EH/ABfqKo3+HiZAKjXp8AAB7/lVN7bqdBIP6iJMVNcv3H0zGFjc6D4VKhXTKu+wblogafr3T+taFLOmh/Wvy0+dSWbDASSCNRvt8CfdQ/WChgENO2m2nLpvPzql/AJEXKJOm4+MGNPh86EPtkO3wPx8aX1lSIOp22iPHWfHy3pGBAgETPvHv3/RoXAqOngPSm7ZEQrAHnIOniN679ji9rEga5bjAjJJOsmO9GunhzrGOT7I02J0jXlrtqKdSIkH8/dW8czRnLGmelYLAQgzQT8D+FQYvhTFpUrHjI+4Gsrwv0muWzBJuL0JMj3E7VrcHxZLglWnqDuPePxrrhlUjhyY5Q5J0wC5QCqk+4UwwqjkPIVOXB1pmYRpWtGG7RzruAUHMFG8nQedeT5D+utexMxFeeY/ABbjAjYkfPSoyROr8eV3Zwkt12eB8Pz3AY0GvvPKKjXArNd3hEodMvhMj46Vg4v0da/puMPb7hA+yQI8RGnnWSfi90DUYj49v981qsDiTAkDzMfdXJuXbk6OB5/eTRhxyV7InNljxRyf50NljtLgO0ZzOx67VUbjt0H+tuEfvEH7xWgxdjOkXHB92UnzINZe7ZWYDTB6Vq0iITTLV/F3MSvZgwQGfXY5dvVXpXAxPCnBMgT8fyru8OZUcNnGgYRB5gjpUF85iTnB18fxpUWcW3w1zyn4/qKtWsFlIzKfhB/Gr9u1zzfKaT/rSlwws6vBb0MIR429j/X8ap+luEVsQGHO2s+8M45E8gKtcCud+DypvSe4O2G/qLt/eekoJMbm/wDJnfqg6Vd4ZiexJKjUiJhDoeXeUnyIqPMvRvl+VGrr9k0NX2K2jujHXboBFxNNYyj5xHltpVTF4y56rhLk7KEI392tUUuAahTXUwuPJhSN9OYoWKHwbySRyjYCklsMpkzI7QRqdgrgAfDkKdxZ54ZB4jtPHch5qxj8K6HvHeeZqpm8fmaTxqxKd9EV21h+SMvxMfiaoNY15fP8da7QfqA3vFXRjj0PmfzpqFA5M59+wFYEgmRpETM6TPKnxN1ZMd7XToTzAiIXfx51WxV+8LYYyBtlII31kTr8aYWbjp6pA8fDTTx/8+FeVq/Z0popmw+eScok6zsOfdmdtPHrUPaxPjuPLT5UbZtVY6CY6A6D8KOzg1JIDA7RvG3WJPuit7XszooKhkwY+NPcZyACDpoPlU963kOoI6Tp99R/WOVaJiAViNTPgSNJ5x51L2oPyp2vZlyknQzE6SedVrtuPcdop99h0X7NxZEwRO3lzGuvlS7VTqBA33J5VziSD0/XPrR2s4WPZJ5xp+MVLih2XxfB1khv18as2MfDAzDTo3STqfvPxrjl58CJnf4Df8OdMjGdSfDSfhQ4geg8N4y8QRnWW7yzOjROUDoJrr4THK4kHlMcwJiSOWteaYLiDWm02OxG4Ph+VaS1fs3AGWVczqDlIy7mAfHx38qX5MsX+laMJ/jRydcM1bPWU4paBvOSD606QZ+dWMNxZk9du0t7ZwCY5d6J51K62XYtGcxrlykeEgt+FdkcscitGEMUsTdnHZVHsn4gfd2gqxZxABEAeUf9xq59etLtaE+LWB8lk1BfxpbZVX+7E+Y3qqN02/RqsG3dFcDiGKIYgdTV7B3TlBrm4icxMczV0csWnLn0A9/9mdda5yWAfaFWL7DmPl/7CoYXo36+JrOjpjGkOMMg3c/AKf8AvFMbKfaJ+X3TSFjNsCPfUtvBGdvvp0U5JdsKxYTxPxj/ALanTBqfZY/4h+VWMNgBz36yavW7AXnHxq1D6cs8yX+SphsL2dwdCOq/7mj4pYDtJWYEDzP51NeZJXYkcwR89KRynenSRk8knTM5eRlOw/XuqPO3QfP860lzC22PtHTlH40KYRF27QfwVOpv56XKOIjfrWrNlpZY5MDXYXEsNs3xy/lRi83WqUTGX5F+iPGWu0XLUOHweVYIB8vvqw9071EbtFIzjKVUVb3Dl5CPifxoBgKtvcFBn8KTSNI5JmTOJYiDML1nWBt5Civ8QuAhx3Qe7oeRnnvGm9RumZgJ577cv/HzosegkKCTA1JEe+OteRqrPUTKlxmUEnY/H4z8KVnEMgGU6NqQOUfcaEtAIJJ1HuEc/H5fGowh23rSgLN3FZkJ05AczuPgBvr4RHOqqsPjSVSA0ajbbXyowdDmjYEERz8aaVCbsT2AAOp5fdUD2miB5VKQSJJnTr48qSXgTBn39KfKDggNy4oG8TIJE8gd+ekfA093ENmkArAE6zJG7T4mrcakA6rDDlJjUmW39UDwqFrR3I0bbbl48qdoCBnEzEg9fukffSDkkEb8p/OrNzs5gZgoJOpUkg+quijXqefhVbsfHyp8AWsxBEjeI8QdiPz99WreN2mJHMKA20b89OtU8QFWMkkQMxkHM3MgZRlGwjXY6maFWkkyBpMGddtBAOvvis3GyjRrhFurowDroGAKmP3l5771znS5hnBOx98Ecxtr8NpFR4W/rmBKbRGv+4rs3L5ZJgP1BnKRrIiZnasE5Y5cF0pIbhuGF1Qw2Gh99dS9gAE0G1ZyxizYYsmdQSJVtV8Rn57ndfmK12ExAvWgwBAPUc+lepiyKaOLNtF36K3DsR3YPKrBtTTW8DHhVpLZgCNvAfPrXQjhySjdooHCVImAE+FXuwNEtiqoz8rKTYD3UjgdN/Gr3YmmNk9KaRLyMoCwagbCOd/vrrCwelEljTWaGgWVo4dnh7AzpVzs/Crr2o5Ghy+BoSocsrn2QokVKVFMNeVOKXDIt/QMvvpmIqfs5oRaiiqE5WVrtRZRXRy1GbVKrLjNLgpZffRiw32TV21a57eVSBRUlb/Dk3vo4xJAKop/xCRrAkT0M+EVXP0d4zPlNliPtBkIHuGaT+vfXsOH2qcV56gj2tTxR/o6xYBjDs3TvW+e096I28/KP/hvjAQwsGJMLmtadM3fGnWDXpOD4Le7TtCGtu+rtOHlWu3A942ygJZVRezXOWPeWAoBqz9TxoZpuF1FsICvZJJKWwbiqQf2gbtWhsq6qJIJy6eOIanmx+jLFh+6g2zavaGpBBAGc+qSpnr82b6LMVDDs9YkN2lqCSDMjNMT8jXod/AY3KSuXtTbFvOWBKiM5KnMkKbr5CTLZbCGHJzV1sCt8XH7SSklUg29QWMXGAgiES3p9q7c0gCH41QUeRXfooxeXS3qNv2lmD7u+NPfVM/RXxD+wH+bZj/9K96p6SSCjwZPou4hv2AnXe7Y8NfX8fl5mn0Z8RkZrIIHLtrH+uvdTQgUNIKPFP8AhhjZH9HWNjN+xI8dG11p7/0SYseqiNP/AFUEeZ1+de10qVIKPE730SYwRlVCIEzcQamZA15aUv8AhLjMo7tsEcu0TbwP4ab17ZNNNOkFHio+ivHAaW7fWDdST4CDG3U0R+i7HgaJbk/9W2I3/er2maelrH4M8YvfRtxBhDW7bwdu1trtzBBj5VJh/o84jbnIqCel23O+gJ06DwPjtXsdMRQopdA1fZgrXonicoJVQY1BuKSPiNKceiWJ6L/mD8q3dKK18rOd/jQMJ/NHE/u/5g/KpU9FMT+7/GPyrbgU4NPysn9TGYpfRXE/uD/GPyox6LYnrb/iP+mtnSp+WQv1MZi/5q4jmbY/xH/TRfzUxHW1/E3+mtkaVHmkH6mMxZ9Er53Nvzb/AE049D73NrfwLf6a2RpqPNIf6eMxw9ELg9pfn+VPZ9GCwBV0YdQZHmBWuuWwwIOxBB9xEGqbcFtEk5fazbnSDMKPZGg0HQcwDS8rF+njM+3oswElkgbnMY84prfo2SOXOA2ZSYMTlYAx4xrXdPArXQgayATrtGvKNf4uXMn4Pb6GNNATGxB+JnU+Ap+Vi/Sx/wBOJ/N6BOa2BpqW01iNT1kedSDgH9yR0PWY5eB8jXVs8HRUy6+srEgsslYiYO2m3lFRDgFuZImMsSTPdDDUzr6xPKIFHlY/0sRQHBTyKGdoP3aU54K3Vau3eA2z4CRPOVESmvIxvvqYirpWoeRlr8TGvQ9g6VL2wBAJALaATqSBJAHPTWq9htKnV/GsjrJRT0ANI3B1HnVEhk0qGaRcDcigA5pUGalnHUeflQAdNQ9oImRHWkXHUedAB0jQ5qYmgQVKgzU80DCFKhBp5oAKaY0ppppAPSpppTQA9KmmnoAelTTTFqYBzTUIamL0CCpUBuU3a0DJKRqLtKXaUASUM0BahLUASE0JagzU2akAZNBmpmagz0iqIbNkNEiY2+/7wKsfU16fM/nT0qaJYTYFPs7+/pH3U/1JNe6Nd9+h/wBTeZpUqsj2O2FVjJAJ/wBo+4UTWRMxqd/h/sKVKgYNnCIuygctNN4nXy8h0ojgkn1fHn4fkPKlSpA0McGhgZR3fV8J3jpQPhE07o3/AD26bU9KgQX1RSBI03896Rwq6CNBt4SZPzFKlSGN9XUbAabeHLT4UU0qVDGgqVKlSGMDTmnpUACTTTTUqAHmlNKlQAxNDNKlQA1NSpUwFTUqVIBTT0qVMASaU0qVACmmJpqVIaBc6VEaVKokWj//2Q=="/>
          <p:cNvSpPr>
            <a:spLocks noChangeAspect="1" noChangeArrowheads="1"/>
          </p:cNvSpPr>
          <p:nvPr/>
        </p:nvSpPr>
        <p:spPr bwMode="auto">
          <a:xfrm>
            <a:off x="460375" y="-1485900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AutoShape 8" descr="data:image/jpeg;base64,/9j/4AAQSkZJRgABAQAAAQABAAD/2wCEAAkGBhQSEBUUExQVFBQVFRcVFRcVGBUYFxcYFRgVGhQUFBQYHCYeFxwkGRYVHy8gJCcpLCwsFR4xNTAqNSYrLCkBCQoKDgwOFw8PGiwkHxwsKSwsKSwsKSkpKSwpLCwpKSkpKSksKSwsKSwpKSwpLCwpKSkpKSwpKSwsLCwsKSwsKf/AABEIALMBGgMBIgACEQEDEQH/xAAbAAABBQEBAAAAAAAAAAAAAAACAAEDBAYFB//EAEYQAAIBAgQDBAYHAwoGAwAAAAECEQADBBIhMQVBURMiYZEGMkJxgaEHFFKxwdHwI2KSFRYkM1NygpPS8RdDY8Lh4jSys//EABkBAAMBAQEAAAAAAAAAAAAAAAABAgMEBf/EACMRAAICAgIDAAMBAQAAAAAAAAABAhEDEiExE0FRBBRhMkL/2gAMAwEAAhEDEQA/AMtjscz4m5HZSHym/wB8KkZlAD227wMAAkGQkwveqtjuFuES7daEb1QQA5WJDBdQs6aEyJ+FLA2ra3ezvgdmLoa9dtRcI0aFDISApJ2EnQ6SIr0b+Q8LirJtjs5XKO0tRm7yZrTzuwKtMEkEhhrBrCiGzyu3jClwNbGTK0jXqdQeogkERBG4Os2cRxW52puIezY8k0AIESANBOms7gmdal4zwfsb11CCArkJ7QEwwUuPayMp1A9wpWcKUVLjIGDuASSSAARJIE6EB5kSMjfZNRfIUaT0dw2KNwubYzFMro5CNdyKoEBictwBgMxUDvANE5q6PpBdFy0Lqf11twEGva27gCk2blowSWCkxDLzGhJI8N9LLQYgWb2UZLbFiMgBIFvtD9kSFS6wHrRsapYpLdy5evX3zM92LSqzLcQI4CLorq0JlOWCQ2Yes0HUmjscO4+qZWAZ0up2jLaHaLbAJFxtDIA0JHjpqIOrFxTGqmYjUHfaPeK84wnE+17O0i2VNgi7ba6GTKyqizcthHLAZTPenvLqAIq7hfSG3cbLfJyoGLhYa3qUVWcoTA/azmVdN+9uGS42b0KCJEEeGvlSyVycFauC1mtOt1CsL35lVGmS8CVzxAlliRr1NrhfEGcAOIfLLDQZSDBWCA3QwQCMw5EUGEosu5aWSpKUVVGDkRAA0QSjAojToexHFNFSRThKVC2lfBEEp+zNWAYFAz0qLbr2QZabLUppqdC2ApVIopONaKE5MALUvY0NF2lGoLJXYJtChZKMUiKaRDnZDlpwtWbdGVHSgaTauymRQ5auFRUTKKAdr2Q5aYipDTRTpEqTAinC1ILZpjU0jTZoidagyVZao4qHFGsJszT8IsX7SLlS3IKWrtpAE19a01sgZSTvbbWQCr5hI4/DuG3MM94oEZbX7K4oDTdLOHtokFnQ5LqQSHBOYNMBqv3+Iql4mwqurW3N+yhzB1QoGKqBIYK4IkKDlIBOwn4nirdtX7Vna3dAvWbquwJVRYkZlBJZcisCQcwnUGaDrMnxNBjL6tbvcoNu47q9uJzCWUAQQAeuh1JYCtwzhb2sQxuG5bCAlmBZSJHc7w/iHXszGYjKen6Rf0m1cxNu3dJgBrjKoW7bDMJVVac2qkgrOVQdNjnsfxu5es27GUnsywXQs8HvZGM97Lry/GpasZpsHYu3QsWVs6tku527O20ZlaYLImUGCpyMFy5TqKo+jlu0XKsou3HnI6jO6sUbtMlotF4BSp0OY7ZJAjLW1u9mGi4bTEgE5+zJEZhO06LpvoOld70Wwn1h7SFA1u3cftFlZftIjKDGsJzPs6DcF39AsrYwhFoW7yypQNcnsm1LsHVCIzRCFi25kKZFXeJYF7d3PcXtFtLacu8os3Wm4jGCzAgPckAspBaPXJ6GM4yt60tjDCCwDABe6+VnllQvF1SyEwJ9sEtmgwpj82EctaZFsgLcsG2WtQZ1VmIa0Abb66oMwBQyZoR1cHbYKq2lyX7ahWuFzbDtbQL2ZEkXge6A7qQq3EMQIMmH469y4v8ARSjtcFprrMpAAdkUXFQSe8VENl9aREacVcalrO9uy6mzGQm2CVUgZltgPCkC47HKchAB0BDVPwziq2lvXW7W/hmAMi0VyFjmIdlI1lyTBEbiJAoslxNsrjMqzlLSwUe0NJZSpBAEiT467ybFq6GEjUajYgyCQQQQCDIO9Znh+ODm1ZusRmtoyI85idIzXSYdsy3IURpKkHKa7WFxjm5ke2RoYYZmBhnAloAUwoMa+sNeto5MmNnQFKhpxTMVYopA1IopNbosej7RGWpppUSiaQmmwJppqXJUZWKLDVoaaU0oo0ShugUWwA1KamKA1G4oTKljaGBp5oaICmZ6timlmp2WhIqrI1aY0080gKMLU7F+NsBVqQmlQNSLS1CF2gY0YUULW6VlNMjihy1JkihqGawXB5Fc9JBZxAuLasi4hMsjXBmJImQDk1XMvqj1p3E0rfFO1u3HZjat3T2lzIpNtCWaP2YS4DcIUMGPZtmzEHrycVhe6zasxkQJMeJI26edUmYrAzHu+rBkDWfLnHjURf06zX3fSRXwVy05uOo0tX1UIxKwbYcSIKkAZZOimC244XCnzXrZvA3VQogVgzL2bliwzL3gy5wwAEzI0ozi0eygu4i60kLkVYFtQGgBD+z0fvDKQSLj6AnXqlLvbKiO3YKAj51uIrrZW4wuvac5iAg1YaoYgiVJZSOZd4WbWHcsqENcdFNsI7oyQbQa4pJhwWABJ9UMJ0qX0exRVLaWzbVmd7rG5GZlVHXKmeMw7rCAwDGRqZro43EW1FxbS3mC3Q95P2qm2RnBe862++B3WMldYEQoJ6Howxd7naWHcuj3Gd0ByEHew5ysELMhCQSIBp0I6PAuEu6ZyoUDE9p2KsAFRnt3VUhx3GQ94RlkA6kECg4tw9fqrDse0a2Lqd9nuAMCoRFtkrcdSoUiRCiCCwINabhOCDW7LnvA2LPezENORCIKR3TzExIGmpocTwXLiO2VoU2+zdcoLsRPZsL7HNIJG7eyIOpqhWeZ4rGXUYG+b13DXIC5mZA0WwEZC85SAyHWdoOoMbI4YHOMri9cs93ssrrclO5cDhcuctn72aB7R7yxU4dcuXxkxIyN2me2zrcys4D5h2hDMhXuupZmnOsg7r38Bwu+Atu4wYqzv2iknKSf6vJcUh0KsYEALlUQwWSkJkfDluBgXF8sWt3GkNbYF2KlXywLgBUgyqnKwJmJPUt8MdQAt0qFbu6Zpt905XDHVtGh59rUGKt4XCi2ioohVEAf71MBVGb5BCU8UUU8UidRhSNKKRosNSFhTA1KRTRTsh4xs1I60wFOBU2Vr6Gy09OaQoBRoVRuKkNMRRYONgBakimC0zXANyB7yBTsFCkFTMKSkHUEEdQQR5ikadi1By0hT0qRSiOGpEUMUqLG4DinpqY0EqI7HSooo6jNvxPnSLo8StXYmdRzHUVDiwrDQAQOUeO8b70a2ScxEd0ZjrGmZV06mWHnUL3CTJ91ZUaEXC8ecPcFxTJUmV1CujAq6EjUSpInx0iK3A9MLt17GW1aS02Y3F7mKIkqe17JGDqy6nkScxI3nFJgszASATqJIA90kwDVdS9m4cjwdpRtNY0DKfdpNWmOz0H0Y9I7Fq/iHbN2V65GcKBbVoP7KMuYNl0gMwiCYGta/gOOt4hVZS1wgOucq4WDcMgPARtl21gCvKOHZ2W7cuOhtW2mSz9648lQpX9oSZduUkEsTlivQ/QHijXVUZVW0C+WAZJz5iPW0AFxeR99DKRoPRczgsNP9haHkig/dXUCVyPRT/4VkdFK/wALsv4V1wKhzHqcezwp+1JckKT2gW2xAt3FYRrpnBX93c3AdGEdYJRGmIpeQWo2WhK0VPU+QWgGWiy0U0801MNSMrTxRU00nMFEGKZlo5qDEX8oBgmWVdP3iBJ8KNhahZaQoqVPcWoNNRMapcW4h2Fo3CjOBEhY2PtEnkPCT4RJEvI/Q9S4TXN4xxtLCToz+ygYBjPPqB4xWE4n6Y3bl1uydkUrABI7oIhssQJnZtxvPIcjiHpHcuEZzmyrlnmfE+PjVckm1x3pwOyHZjLcJ19VgonXXmfeAN+lZfH+lNy7/WGcuoAAiSYkc9uRPWs21/XQRTduTTSYGy9HvTY2zlus5tzyAbLyCw2qrtopga6ayN0eMW8hbMDC54BBJGsERIbrpXitrEFWDDQgggjwqRuM3GzFmJkkkGCNdNMwJEDQdOVVJAer2PSu0QC/cmSNQwyiNSyjTfY/PQnm8Y+kBLUi2vaExkYFShPMNEFY6b6ivMrnEHIALtlgDLJjTbTn7zURu0qfYUep8J+kFLpCtbcXNNLa5l1MHXNIjUkmBHOdK1WavBcPiSjBlMMpDAjcEagivROB+noNkm803A6rlChZBXRw05T3txptoKie3/JpFr2bimNQYLGrdtq6mQwnz11+BHmKlNZeeuGa+NPlDmhy1zeLcft2IDSWIkADTmB3jpvVQel9r94fA/lW0Z7ckSUU6PLEssWygEFtNSFB1HrEwAJA300ol4YTHesj338ON+s3J/GhdyZHLn+FWsDxprTCOUA959ViIy5svympUxaogu4MqCZtRHs37LmY3hWnkeVHieGKbYuC5hlPdGQX0LGY1y5jB3Jk/wDmTC2rIBZrtoM090mInYCSJ67UAuhLkLdRCCdA4zAmNM0iRyj5TrWmwamo4BjMBftZcUtu2URbetyFaWLMbQBASCJ7p1La6aVd9E+O4a0qhrlpQLl2BmGYK2UgvJGbUADQGF6CuOOJ4VUFtXtC6IBcM5dnzEtmdVLMDJBBOu0aKRAnGbYBXtbSjOWJAv5iuQKVM2h7S5992Ip3wVRuPRrj1hLQttdTN2l7KFZXlWuuyRkJ9lhpv1ArSJjkIBB0MQcrwZ2gxrXmWG45ZF1rr38ysSXCi/tIyqvdABCiNxvrvNXcP6d4MBczMNLchVc6rmDgEGRAIykZYPTnk1Yze3uJ20BLMQF37lwwCYkgLMTzpzj0gnNos5u64iBJmV6a157jfTPBtby5mk5BrbuFdGJYTEFYOgnQg+FGfTLDkeqxeNZt3dTkCmFyd+GG2vd0JijUDd3OJWxu2wLerc2WJMZdhI86YcUtQTn0Ak6OIEZpMr9nX3Vgr/pVYYELbbUGe5daJy+vK6bHflln1RUP85rS/wDKuCBoQrie6wGUka+sCAdAMw2JFLVAeg3+L2kEs0CM3q3DpIEwFmJIHxpfyva1740bKdGENIGUyNDLLoftDqK85xvpTbdSosOMx3yyR30OsnU5UI8ZB9kU6elygAHD3TlKH2Ae72c5XJkeo3j31+yIVIVHoX8t2f7QdNA51IzAaKY7uvu1obvGbIKTdAnb1oaQI1iD6yke8dRXn1r0kkrlw7nLEaJ3suSANZSSpMn7VGfSO5I/oriBrpaE6AS0sTqc5nbvb6U6QUzfLxuyTGcT7mHINpI10IPxqDG+kNhEzNcWJUzDRo6ajTfvD4kVgLXpA4Zj9XMMQTL2yBAgHeH3nwIqvxfj7G1DYcKCdxcUtIKsDpOvdOpHM01FNg1SNtxX0wTs/wCj99yY7y3AoiZOoEkEbeBnY1h7vpFjC+btGBE7NoATMAEkAa/d0FRcNuhgpUDRxcAe+0551kLhjqYPPWT1NT2muAmLSjr+123gnueJ5fDnVNJE62dy36d3lsBTZc3huzZcpEaNG87corLY3GX3Od1JL8z7Uaa6+6r99Lrtm7PWFBi8o9UQNOy35+/ptRm25VVNod0mP24B70TOWyJEj/ekPQzb4e4RmymOo2pDBXIJyNAIBJB0JmB19lvKtLkulcotMROb+vMzBBEmyJ0OxMacqcYa+EKdmQCc09qDBG0HsTMzzjblvT2F4zLfVLmpyNAIBOU6EyQNtzlbyNRtYeCcjQDHqtuZj7j5Vr1tXQjCCcxBP9IQHu7R+wG8n8Y0JlS3cC5ezGpDa4hc3dzLMfVzpDE69Ouhe4/GZS7YuXHJFt2OhJCt0Gugqrfw7qYZGUxMMGGnWCK717/5OR7fe7ravmBNvvAQmGZuc+r8RXYN51uhltGAQYR1UNB+zcW2y6nYjpTbrkShZgrilQCSIZSRBG0suvMGVPwg86mvkS0QIZYGnMMTHkK2o7QSDauaoyAE4Y7jxuidY8PdoRA1tsjKbN1szKSTZsvoqspGl4zrlP8Ah2pbj0MRNWBdhjlmAJ132GbbxmtVdwAZrf7A5Vy5x2CgnKSWnITyjQzXJsW1TEBSsggqVNmT6sr3XttzynQEwKakS40VuF8cuWLge0QrSJ6MOasOY28hW+4r9ISCwptR2rAZgQxFrTqVAcz000NZa9gVSS9pAgbUnD3UIUvpqtgDNkgbxNc8sFulrUFJGUFZnQTC3ATvOlZzjCXLGrj0TYnjT3jNx2bpmYn79qjGJ8fnVhse3aKcwGWCQiqM2U7HLAIDiBpupPSp/wCX7nUfEGnslwTqcu7aKyQdQajuabwepH691XOIMCx0gfLpoRoar2rMrI1HKudS4tmlAp3e8D4EEAgjmNa6OB4jaIy3LaqoBMyzAzygmZ15Hlyrm4pGUQQVjeRFV1IHKdKrsE9ejbYDHWHGRSpUgrkhoy6yCG3GXXWum+HtsArQVI0UgFdpUxOgmK80M7/ftVrD8Qu2yYZhy3kQBsR0pOPxmkcn1G4u4JArdxZAImNQYHU+O9c5iF3hdue/uBEt8JqlgvScsMt3YqVzoSGXTcrz+ERSt4jWLSgn7bAsehMDU+flSipPgcpx7LyWyfVzEePcX38z8hVhN4Nwf3balz5Q33CucbZ9rtHG8EXAvkqgfrehuOH0lVXoJHyito4fpk8yXR1ygI9V26dowUfwzI/hqq9i8J7O1hh0m48/GLdFg3FsRKsJnU+dQXLQNzPmWJnefh0jwrTxx+GbzMgxF/iK7WrEfusD/wDZhXJxfHsan9ZYUDr2bR/ErEVqhxCB7Hyohjlja2fP8HFXpBeg8jfsxVn0vPtWbbf3Sy/nV+x6XWudq4n9xwR8R3auYrCrfuQbNvLsCAA3vzqc2/j8KxhVfHSpcIv0Ups3GF4/Yf8A5gU/9QFT/FpPmaXpPb/ZIdYzaRqmx1BiaxOnjVjBOVMKWAJ2GxPu2mksaTsbm2qNfwFF7AatmltJuFYzP7PqbHlHOrV2+LcZjH2RBk+K21lm+73VZ4XhHSwRBy5SdGGYabgdlvoNiK4t0BZMss7/ALPf+82aW95pKCk+x7aokvcVY/1dovHO66Wx8EBLHn0rmYri2OPqZEnYWgsz72kz8athhuS0eKb9dZ1oWxKtoGy/4P8A2mtFGCIc2zO4viGLBi5cxAJ5M1xZB6CQCPdUK8Vvja7d/wAx/wA60nFMG3ZrLHXYZCvWSSeelZp1I61QrL+G9LsUn/Mz+FxVb5+t867fDfT3+1tZerWjp/ltofOsqqHnUlpD8KlxTGpNGobF272KVhkurr3W09iJZWEDX4Va4j6UpYJVEa466EKxFtSOWbn/AIQBpuKh9EcNDEmR0hmU+YINc/0tkYq4NT6kFizGOzSO80k9NelRSuvhVtKypj/SnFOxi52Y00tgLyHtat865f16+T/WXJ8Xb86e7ZJNK1hSSAJJOgABJJ6AczV8Ii2XsF6SYhNGPar0uSY/usCCproYLiCviBejJBLEEg+zrB0J8p1qfh3ogAM+IJAGvZrq598SR7hr4ir2J4qioLX1c2lbQZxkXxJiSY3POsXJPo01dcnI4pxM3iJGVR6qDYHmxPNt/cNBzmuineYiII0IPKPKavX+CBBLXrRA2ObffZYLGdNRpRXuCOgLXHtIoB1z5p2gBUlpPurMfJzSfHYAfAAADyAFWBgrn2H/AIW/KuxhsNhrLDPeRnMFTDEL46AxrzaNtq6P8p4b+0X4A/gsUlb9DUfrMfiiwY+P62osLjmRgGUgDWNtDqdPEEGrr4qWgqJgwdo6k1WvYaTOYaATIJ9UaAD3ab7Uk0+GiK+F98UpUMCJjbSI6EH/ABfqKo3+HiZAKjXp8AAB7/lVN7bqdBIP6iJMVNcv3H0zGFjc6D4VKhXTKu+wblogafr3T+taFLOmh/Wvy0+dSWbDASSCNRvt8CfdQ/WChgENO2m2nLpvPzql/AJEXKJOm4+MGNPh86EPtkO3wPx8aX1lSIOp22iPHWfHy3pGBAgETPvHv3/RoXAqOngPSm7ZEQrAHnIOniN679ji9rEga5bjAjJJOsmO9GunhzrGOT7I02J0jXlrtqKdSIkH8/dW8czRnLGmelYLAQgzQT8D+FQYvhTFpUrHjI+4Gsrwv0muWzBJuL0JMj3E7VrcHxZLglWnqDuPePxrrhlUjhyY5Q5J0wC5QCqk+4UwwqjkPIVOXB1pmYRpWtGG7RzruAUHMFG8nQedeT5D+utexMxFeeY/ABbjAjYkfPSoyROr8eV3Zwkt12eB8Pz3AY0GvvPKKjXArNd3hEodMvhMj46Vg4v0da/puMPb7hA+yQI8RGnnWSfi90DUYj49v981qsDiTAkDzMfdXJuXbk6OB5/eTRhxyV7InNljxRyf50NljtLgO0ZzOx67VUbjt0H+tuEfvEH7xWgxdjOkXHB92UnzINZe7ZWYDTB6Vq0iITTLV/F3MSvZgwQGfXY5dvVXpXAxPCnBMgT8fyru8OZUcNnGgYRB5gjpUF85iTnB18fxpUWcW3w1zyn4/qKtWsFlIzKfhB/Gr9u1zzfKaT/rSlwws6vBb0MIR429j/X8ap+luEVsQGHO2s+8M45E8gKtcCud+DypvSe4O2G/qLt/eekoJMbm/wDJnfqg6Vd4ZiexJKjUiJhDoeXeUnyIqPMvRvl+VGrr9k0NX2K2jujHXboBFxNNYyj5xHltpVTF4y56rhLk7KEI392tUUuAahTXUwuPJhSN9OYoWKHwbySRyjYCklsMpkzI7QRqdgrgAfDkKdxZ54ZB4jtPHch5qxj8K6HvHeeZqpm8fmaTxqxKd9EV21h+SMvxMfiaoNY15fP8da7QfqA3vFXRjj0PmfzpqFA5M59+wFYEgmRpETM6TPKnxN1ZMd7XToTzAiIXfx51WxV+8LYYyBtlII31kTr8aYWbjp6pA8fDTTx/8+FeVq/Z0popmw+eScok6zsOfdmdtPHrUPaxPjuPLT5UbZtVY6CY6A6D8KOzg1JIDA7RvG3WJPuit7XszooKhkwY+NPcZyACDpoPlU963kOoI6Tp99R/WOVaJiAViNTPgSNJ5x51L2oPyp2vZlyknQzE6SedVrtuPcdop99h0X7NxZEwRO3lzGuvlS7VTqBA33J5VziSD0/XPrR2s4WPZJ5xp+MVLih2XxfB1khv18as2MfDAzDTo3STqfvPxrjl58CJnf4Df8OdMjGdSfDSfhQ4geg8N4y8QRnWW7yzOjROUDoJrr4THK4kHlMcwJiSOWteaYLiDWm02OxG4Ph+VaS1fs3AGWVczqDlIy7mAfHx38qX5MsX+laMJ/jRydcM1bPWU4paBvOSD606QZ+dWMNxZk9du0t7ZwCY5d6J51K62XYtGcxrlykeEgt+FdkcscitGEMUsTdnHZVHsn4gfd2gqxZxABEAeUf9xq59etLtaE+LWB8lk1BfxpbZVX+7E+Y3qqN02/RqsG3dFcDiGKIYgdTV7B3TlBrm4icxMczV0csWnLn0A9/9mdda5yWAfaFWL7DmPl/7CoYXo36+JrOjpjGkOMMg3c/AKf8AvFMbKfaJ+X3TSFjNsCPfUtvBGdvvp0U5JdsKxYTxPxj/ALanTBqfZY/4h+VWMNgBz36yavW7AXnHxq1D6cs8yX+SphsL2dwdCOq/7mj4pYDtJWYEDzP51NeZJXYkcwR89KRynenSRk8knTM5eRlOw/XuqPO3QfP860lzC22PtHTlH40KYRF27QfwVOpv56XKOIjfrWrNlpZY5MDXYXEsNs3xy/lRi83WqUTGX5F+iPGWu0XLUOHweVYIB8vvqw9071EbtFIzjKVUVb3Dl5CPifxoBgKtvcFBn8KTSNI5JmTOJYiDML1nWBt5Civ8QuAhx3Qe7oeRnnvGm9RumZgJ577cv/HzosegkKCTA1JEe+OteRqrPUTKlxmUEnY/H4z8KVnEMgGU6NqQOUfcaEtAIJJ1HuEc/H5fGowh23rSgLN3FZkJ05AczuPgBvr4RHOqqsPjSVSA0ajbbXyowdDmjYEERz8aaVCbsT2AAOp5fdUD2miB5VKQSJJnTr48qSXgTBn39KfKDggNy4oG8TIJE8gd+ekfA093ENmkArAE6zJG7T4mrcakA6rDDlJjUmW39UDwqFrR3I0bbbl48qdoCBnEzEg9fukffSDkkEb8p/OrNzs5gZgoJOpUkg+quijXqefhVbsfHyp8AWsxBEjeI8QdiPz99WreN2mJHMKA20b89OtU8QFWMkkQMxkHM3MgZRlGwjXY6maFWkkyBpMGddtBAOvvis3GyjRrhFurowDroGAKmP3l5771znS5hnBOx98Ecxtr8NpFR4W/rmBKbRGv+4rs3L5ZJgP1BnKRrIiZnasE5Y5cF0pIbhuGF1Qw2Gh99dS9gAE0G1ZyxizYYsmdQSJVtV8Rn57ndfmK12ExAvWgwBAPUc+lepiyKaOLNtF36K3DsR3YPKrBtTTW8DHhVpLZgCNvAfPrXQjhySjdooHCVImAE+FXuwNEtiqoz8rKTYD3UjgdN/Gr3YmmNk9KaRLyMoCwagbCOd/vrrCwelEljTWaGgWVo4dnh7AzpVzs/Crr2o5Ghy+BoSocsrn2QokVKVFMNeVOKXDIt/QMvvpmIqfs5oRaiiqE5WVrtRZRXRy1GbVKrLjNLgpZffRiw32TV21a57eVSBRUlb/Dk3vo4xJAKop/xCRrAkT0M+EVXP0d4zPlNliPtBkIHuGaT+vfXsOH2qcV56gj2tTxR/o6xYBjDs3TvW+e096I28/KP/hvjAQwsGJMLmtadM3fGnWDXpOD4Le7TtCGtu+rtOHlWu3A942ygJZVRezXOWPeWAoBqz9TxoZpuF1FsICvZJJKWwbiqQf2gbtWhsq6qJIJy6eOIanmx+jLFh+6g2zavaGpBBAGc+qSpnr82b6LMVDDs9YkN2lqCSDMjNMT8jXod/AY3KSuXtTbFvOWBKiM5KnMkKbr5CTLZbCGHJzV1sCt8XH7SSklUg29QWMXGAgiES3p9q7c0gCH41QUeRXfooxeXS3qNv2lmD7u+NPfVM/RXxD+wH+bZj/9K96p6SSCjwZPou4hv2AnXe7Y8NfX8fl5mn0Z8RkZrIIHLtrH+uvdTQgUNIKPFP8AhhjZH9HWNjN+xI8dG11p7/0SYseqiNP/AFUEeZ1+de10qVIKPE730SYwRlVCIEzcQamZA15aUv8AhLjMo7tsEcu0TbwP4ab17ZNNNOkFHio+ivHAaW7fWDdST4CDG3U0R+i7HgaJbk/9W2I3/er2maelrH4M8YvfRtxBhDW7bwdu1trtzBBj5VJh/o84jbnIqCel23O+gJ06DwPjtXsdMRQopdA1fZgrXonicoJVQY1BuKSPiNKceiWJ6L/mD8q3dKK18rOd/jQMJ/NHE/u/5g/KpU9FMT+7/GPyrbgU4NPysn9TGYpfRXE/uD/GPyox6LYnrb/iP+mtnSp+WQv1MZi/5q4jmbY/xH/TRfzUxHW1/E3+mtkaVHmkH6mMxZ9Er53Nvzb/AE049D73NrfwLf6a2RpqPNIf6eMxw9ELg9pfn+VPZ9GCwBV0YdQZHmBWuuWwwIOxBB9xEGqbcFtEk5fazbnSDMKPZGg0HQcwDS8rF+njM+3oswElkgbnMY84prfo2SOXOA2ZSYMTlYAx4xrXdPArXQgayATrtGvKNf4uXMn4Pb6GNNATGxB+JnU+Ap+Vi/Sx/wBOJ/N6BOa2BpqW01iNT1kedSDgH9yR0PWY5eB8jXVs8HRUy6+srEgsslYiYO2m3lFRDgFuZImMsSTPdDDUzr6xPKIFHlY/0sRQHBTyKGdoP3aU54K3Vau3eA2z4CRPOVESmvIxvvqYirpWoeRlr8TGvQ9g6VL2wBAJALaATqSBJAHPTWq9htKnV/GsjrJRT0ANI3B1HnVEhk0qGaRcDcigA5pUGalnHUeflQAdNQ9oImRHWkXHUedAB0jQ5qYmgQVKgzU80DCFKhBp5oAKaY0ppppAPSpppTQA9KmmnoAelTTTFqYBzTUIamL0CCpUBuU3a0DJKRqLtKXaUASUM0BahLUASE0JagzU2akAZNBmpmagz0iqIbNkNEiY2+/7wKsfU16fM/nT0qaJYTYFPs7+/pH3U/1JNe6Nd9+h/wBTeZpUqsj2O2FVjJAJ/wBo+4UTWRMxqd/h/sKVKgYNnCIuygctNN4nXy8h0ojgkn1fHn4fkPKlSpA0McGhgZR3fV8J3jpQPhE07o3/AD26bU9KgQX1RSBI03896Rwq6CNBt4SZPzFKlSGN9XUbAabeHLT4UU0qVDGgqVKlSGMDTmnpUACTTTTUqAHmlNKlQAxNDNKlQA1NSpUwFTUqVIBTT0qVMASaU0qVACmmJpqVIaBc6VEaVKokWj//2Q=="/>
          <p:cNvSpPr>
            <a:spLocks noChangeAspect="1" noChangeArrowheads="1"/>
          </p:cNvSpPr>
          <p:nvPr/>
        </p:nvSpPr>
        <p:spPr bwMode="auto">
          <a:xfrm>
            <a:off x="612775" y="-1333500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" name="AutoShape 10" descr="data:image/jpeg;base64,/9j/4AAQSkZJRgABAQAAAQABAAD/2wCEAAkGBhQSEBUUExQVFBQVFRcVFRcVGBUYFxcYFRgVGhQUFBQYHCYeFxwkGRYVHy8gJCcpLCwsFR4xNTAqNSYrLCkBCQoKDgwOFw8PGiwkHxwsKSwsKSwsKSkpKSwpLCwpKSkpKSksKSwsKSwpKSwpLCwpKSkpKSwpKSwsLCwsKSwsKf/AABEIALMBGgMBIgACEQEDEQH/xAAbAAABBQEBAAAAAAAAAAAAAAACAAEDBAYFB//EAEYQAAIBAgQDBAYHAwoGAwAAAAECEQADBBIhMQVBURMiYZEGMkJxgaEHFFKxwdHwI2KSFRYkM1NygpPS8RdDY8Lh4jSys//EABkBAAMBAQEAAAAAAAAAAAAAAAABAgMEBf/EACMRAAICAgIDAAMBAQAAAAAAAAABAhEDEiExE0FRBBRhMkL/2gAMAwEAAhEDEQA/AMtjscz4m5HZSHym/wB8KkZlAD227wMAAkGQkwveqtjuFuES7daEb1QQA5WJDBdQs6aEyJ+FLA2ra3ezvgdmLoa9dtRcI0aFDISApJ2EnQ6SIr0b+Q8LirJtjs5XKO0tRm7yZrTzuwKtMEkEhhrBrCiGzyu3jClwNbGTK0jXqdQeogkERBG4Os2cRxW52puIezY8k0AIESANBOms7gmdal4zwfsb11CCArkJ7QEwwUuPayMp1A9wpWcKUVLjIGDuASSSAARJIE6EB5kSMjfZNRfIUaT0dw2KNwubYzFMro5CNdyKoEBictwBgMxUDvANE5q6PpBdFy0Lqf11twEGva27gCk2blowSWCkxDLzGhJI8N9LLQYgWb2UZLbFiMgBIFvtD9kSFS6wHrRsapYpLdy5evX3zM92LSqzLcQI4CLorq0JlOWCQ2Yes0HUmjscO4+qZWAZ0up2jLaHaLbAJFxtDIA0JHjpqIOrFxTGqmYjUHfaPeK84wnE+17O0i2VNgi7ba6GTKyqizcthHLAZTPenvLqAIq7hfSG3cbLfJyoGLhYa3qUVWcoTA/azmVdN+9uGS42b0KCJEEeGvlSyVycFauC1mtOt1CsL35lVGmS8CVzxAlliRr1NrhfEGcAOIfLLDQZSDBWCA3QwQCMw5EUGEosu5aWSpKUVVGDkRAA0QSjAojToexHFNFSRThKVC2lfBEEp+zNWAYFAz0qLbr2QZabLUppqdC2ApVIopONaKE5MALUvY0NF2lGoLJXYJtChZKMUiKaRDnZDlpwtWbdGVHSgaTauymRQ5auFRUTKKAdr2Q5aYipDTRTpEqTAinC1ILZpjU0jTZoidagyVZao4qHFGsJszT8IsX7SLlS3IKWrtpAE19a01sgZSTvbbWQCr5hI4/DuG3MM94oEZbX7K4oDTdLOHtokFnQ5LqQSHBOYNMBqv3+Iql4mwqurW3N+yhzB1QoGKqBIYK4IkKDlIBOwn4nirdtX7Vna3dAvWbquwJVRYkZlBJZcisCQcwnUGaDrMnxNBjL6tbvcoNu47q9uJzCWUAQQAeuh1JYCtwzhb2sQxuG5bCAlmBZSJHc7w/iHXszGYjKen6Rf0m1cxNu3dJgBrjKoW7bDMJVVac2qkgrOVQdNjnsfxu5es27GUnsywXQs8HvZGM97Lry/GpasZpsHYu3QsWVs6tku527O20ZlaYLImUGCpyMFy5TqKo+jlu0XKsou3HnI6jO6sUbtMlotF4BSp0OY7ZJAjLW1u9mGi4bTEgE5+zJEZhO06LpvoOld70Wwn1h7SFA1u3cftFlZftIjKDGsJzPs6DcF39AsrYwhFoW7yypQNcnsm1LsHVCIzRCFi25kKZFXeJYF7d3PcXtFtLacu8os3Wm4jGCzAgPckAspBaPXJ6GM4yt60tjDCCwDABe6+VnllQvF1SyEwJ9sEtmgwpj82EctaZFsgLcsG2WtQZ1VmIa0Abb66oMwBQyZoR1cHbYKq2lyX7ahWuFzbDtbQL2ZEkXge6A7qQq3EMQIMmH469y4v8ARSjtcFprrMpAAdkUXFQSe8VENl9aREacVcalrO9uy6mzGQm2CVUgZltgPCkC47HKchAB0BDVPwziq2lvXW7W/hmAMi0VyFjmIdlI1lyTBEbiJAoslxNsrjMqzlLSwUe0NJZSpBAEiT467ybFq6GEjUajYgyCQQQQCDIO9Znh+ODm1ZusRmtoyI85idIzXSYdsy3IURpKkHKa7WFxjm5ke2RoYYZmBhnAloAUwoMa+sNeto5MmNnQFKhpxTMVYopA1IopNbosej7RGWpppUSiaQmmwJppqXJUZWKLDVoaaU0oo0ShugUWwA1KamKA1G4oTKljaGBp5oaICmZ6timlmp2WhIqrI1aY0080gKMLU7F+NsBVqQmlQNSLS1CF2gY0YUULW6VlNMjihy1JkihqGawXB5Fc9JBZxAuLasi4hMsjXBmJImQDk1XMvqj1p3E0rfFO1u3HZjat3T2lzIpNtCWaP2YS4DcIUMGPZtmzEHrycVhe6zasxkQJMeJI26edUmYrAzHu+rBkDWfLnHjURf06zX3fSRXwVy05uOo0tX1UIxKwbYcSIKkAZZOimC244XCnzXrZvA3VQogVgzL2bliwzL3gy5wwAEzI0ozi0eygu4i60kLkVYFtQGgBD+z0fvDKQSLj6AnXqlLvbKiO3YKAj51uIrrZW4wuvac5iAg1YaoYgiVJZSOZd4WbWHcsqENcdFNsI7oyQbQa4pJhwWABJ9UMJ0qX0exRVLaWzbVmd7rG5GZlVHXKmeMw7rCAwDGRqZro43EW1FxbS3mC3Q95P2qm2RnBe862++B3WMldYEQoJ6Howxd7naWHcuj3Gd0ByEHew5ysELMhCQSIBp0I6PAuEu6ZyoUDE9p2KsAFRnt3VUhx3GQ94RlkA6kECg4tw9fqrDse0a2Lqd9nuAMCoRFtkrcdSoUiRCiCCwINabhOCDW7LnvA2LPezENORCIKR3TzExIGmpocTwXLiO2VoU2+zdcoLsRPZsL7HNIJG7eyIOpqhWeZ4rGXUYG+b13DXIC5mZA0WwEZC85SAyHWdoOoMbI4YHOMri9cs93ssrrclO5cDhcuctn72aB7R7yxU4dcuXxkxIyN2me2zrcys4D5h2hDMhXuupZmnOsg7r38Bwu+Atu4wYqzv2iknKSf6vJcUh0KsYEALlUQwWSkJkfDluBgXF8sWt3GkNbYF2KlXywLgBUgyqnKwJmJPUt8MdQAt0qFbu6Zpt905XDHVtGh59rUGKt4XCi2ioohVEAf71MBVGb5BCU8UUU8UidRhSNKKRosNSFhTA1KRTRTsh4xs1I60wFOBU2Vr6Gy09OaQoBRoVRuKkNMRRYONgBakimC0zXANyB7yBTsFCkFTMKSkHUEEdQQR5ikadi1By0hT0qRSiOGpEUMUqLG4DinpqY0EqI7HSooo6jNvxPnSLo8StXYmdRzHUVDiwrDQAQOUeO8b70a2ScxEd0ZjrGmZV06mWHnUL3CTJ91ZUaEXC8ecPcFxTJUmV1CujAq6EjUSpInx0iK3A9MLt17GW1aS02Y3F7mKIkqe17JGDqy6nkScxI3nFJgszASATqJIA90kwDVdS9m4cjwdpRtNY0DKfdpNWmOz0H0Y9I7Fq/iHbN2V65GcKBbVoP7KMuYNl0gMwiCYGta/gOOt4hVZS1wgOucq4WDcMgPARtl21gCvKOHZ2W7cuOhtW2mSz9648lQpX9oSZduUkEsTlivQ/QHijXVUZVW0C+WAZJz5iPW0AFxeR99DKRoPRczgsNP9haHkig/dXUCVyPRT/4VkdFK/wALsv4V1wKhzHqcezwp+1JckKT2gW2xAt3FYRrpnBX93c3AdGEdYJRGmIpeQWo2WhK0VPU+QWgGWiy0U0801MNSMrTxRU00nMFEGKZlo5qDEX8oBgmWVdP3iBJ8KNhahZaQoqVPcWoNNRMapcW4h2Fo3CjOBEhY2PtEnkPCT4RJEvI/Q9S4TXN4xxtLCToz+ygYBjPPqB4xWE4n6Y3bl1uydkUrABI7oIhssQJnZtxvPIcjiHpHcuEZzmyrlnmfE+PjVckm1x3pwOyHZjLcJ19VgonXXmfeAN+lZfH+lNy7/WGcuoAAiSYkc9uRPWs21/XQRTduTTSYGy9HvTY2zlus5tzyAbLyCw2qrtopga6ayN0eMW8hbMDC54BBJGsERIbrpXitrEFWDDQgggjwqRuM3GzFmJkkkGCNdNMwJEDQdOVVJAer2PSu0QC/cmSNQwyiNSyjTfY/PQnm8Y+kBLUi2vaExkYFShPMNEFY6b6ivMrnEHIALtlgDLJjTbTn7zURu0qfYUep8J+kFLpCtbcXNNLa5l1MHXNIjUkmBHOdK1WavBcPiSjBlMMpDAjcEagivROB+noNkm803A6rlChZBXRw05T3txptoKie3/JpFr2bimNQYLGrdtq6mQwnz11+BHmKlNZeeuGa+NPlDmhy1zeLcft2IDSWIkADTmB3jpvVQel9r94fA/lW0Z7ckSUU6PLEssWygEFtNSFB1HrEwAJA300ol4YTHesj338ON+s3J/GhdyZHLn+FWsDxprTCOUA959ViIy5svympUxaogu4MqCZtRHs37LmY3hWnkeVHieGKbYuC5hlPdGQX0LGY1y5jB3Jk/wDmTC2rIBZrtoM090mInYCSJ67UAuhLkLdRCCdA4zAmNM0iRyj5TrWmwamo4BjMBftZcUtu2URbetyFaWLMbQBASCJ7p1La6aVd9E+O4a0qhrlpQLl2BmGYK2UgvJGbUADQGF6CuOOJ4VUFtXtC6IBcM5dnzEtmdVLMDJBBOu0aKRAnGbYBXtbSjOWJAv5iuQKVM2h7S5992Ip3wVRuPRrj1hLQttdTN2l7KFZXlWuuyRkJ9lhpv1ArSJjkIBB0MQcrwZ2gxrXmWG45ZF1rr38ysSXCi/tIyqvdABCiNxvrvNXcP6d4MBczMNLchVc6rmDgEGRAIykZYPTnk1Yze3uJ20BLMQF37lwwCYkgLMTzpzj0gnNos5u64iBJmV6a157jfTPBtby5mk5BrbuFdGJYTEFYOgnQg+FGfTLDkeqxeNZt3dTkCmFyd+GG2vd0JijUDd3OJWxu2wLerc2WJMZdhI86YcUtQTn0Ak6OIEZpMr9nX3Vgr/pVYYELbbUGe5daJy+vK6bHflln1RUP85rS/wDKuCBoQrie6wGUka+sCAdAMw2JFLVAeg3+L2kEs0CM3q3DpIEwFmJIHxpfyva1740bKdGENIGUyNDLLoftDqK85xvpTbdSosOMx3yyR30OsnU5UI8ZB9kU6elygAHD3TlKH2Ae72c5XJkeo3j31+yIVIVHoX8t2f7QdNA51IzAaKY7uvu1obvGbIKTdAnb1oaQI1iD6yke8dRXn1r0kkrlw7nLEaJ3suSANZSSpMn7VGfSO5I/oriBrpaE6AS0sTqc5nbvb6U6QUzfLxuyTGcT7mHINpI10IPxqDG+kNhEzNcWJUzDRo6ajTfvD4kVgLXpA4Zj9XMMQTL2yBAgHeH3nwIqvxfj7G1DYcKCdxcUtIKsDpOvdOpHM01FNg1SNtxX0wTs/wCj99yY7y3AoiZOoEkEbeBnY1h7vpFjC+btGBE7NoATMAEkAa/d0FRcNuhgpUDRxcAe+0551kLhjqYPPWT1NT2muAmLSjr+123gnueJ5fDnVNJE62dy36d3lsBTZc3huzZcpEaNG87corLY3GX3Od1JL8z7Uaa6+6r99Lrtm7PWFBi8o9UQNOy35+/ptRm25VVNod0mP24B70TOWyJEj/ekPQzb4e4RmymOo2pDBXIJyNAIBJB0JmB19lvKtLkulcotMROb+vMzBBEmyJ0OxMacqcYa+EKdmQCc09qDBG0HsTMzzjblvT2F4zLfVLmpyNAIBOU6EyQNtzlbyNRtYeCcjQDHqtuZj7j5Vr1tXQjCCcxBP9IQHu7R+wG8n8Y0JlS3cC5ezGpDa4hc3dzLMfVzpDE69Ouhe4/GZS7YuXHJFt2OhJCt0Gugqrfw7qYZGUxMMGGnWCK717/5OR7fe7ravmBNvvAQmGZuc+r8RXYN51uhltGAQYR1UNB+zcW2y6nYjpTbrkShZgrilQCSIZSRBG0suvMGVPwg86mvkS0QIZYGnMMTHkK2o7QSDauaoyAE4Y7jxuidY8PdoRA1tsjKbN1szKSTZsvoqspGl4zrlP8Ah2pbj0MRNWBdhjlmAJ132GbbxmtVdwAZrf7A5Vy5x2CgnKSWnITyjQzXJsW1TEBSsggqVNmT6sr3XttzynQEwKakS40VuF8cuWLge0QrSJ6MOasOY28hW+4r9ISCwptR2rAZgQxFrTqVAcz000NZa9gVSS9pAgbUnD3UIUvpqtgDNkgbxNc8sFulrUFJGUFZnQTC3ATvOlZzjCXLGrj0TYnjT3jNx2bpmYn79qjGJ8fnVhse3aKcwGWCQiqM2U7HLAIDiBpupPSp/wCX7nUfEGnslwTqcu7aKyQdQajuabwepH691XOIMCx0gfLpoRoar2rMrI1HKudS4tmlAp3e8D4EEAgjmNa6OB4jaIy3LaqoBMyzAzygmZ15Hlyrm4pGUQQVjeRFV1IHKdKrsE9ejbYDHWHGRSpUgrkhoy6yCG3GXXWum+HtsArQVI0UgFdpUxOgmK80M7/ftVrD8Qu2yYZhy3kQBsR0pOPxmkcn1G4u4JArdxZAImNQYHU+O9c5iF3hdue/uBEt8JqlgvScsMt3YqVzoSGXTcrz+ERSt4jWLSgn7bAsehMDU+flSipPgcpx7LyWyfVzEePcX38z8hVhN4Nwf3balz5Q33CucbZ9rtHG8EXAvkqgfrehuOH0lVXoJHyito4fpk8yXR1ygI9V26dowUfwzI/hqq9i8J7O1hh0m48/GLdFg3FsRKsJnU+dQXLQNzPmWJnefh0jwrTxx+GbzMgxF/iK7WrEfusD/wDZhXJxfHsan9ZYUDr2bR/ErEVqhxCB7Hyohjlja2fP8HFXpBeg8jfsxVn0vPtWbbf3Sy/nV+x6XWudq4n9xwR8R3auYrCrfuQbNvLsCAA3vzqc2/j8KxhVfHSpcIv0Ups3GF4/Yf8A5gU/9QFT/FpPmaXpPb/ZIdYzaRqmx1BiaxOnjVjBOVMKWAJ2GxPu2mksaTsbm2qNfwFF7AatmltJuFYzP7PqbHlHOrV2+LcZjH2RBk+K21lm+73VZ4XhHSwRBy5SdGGYabgdlvoNiK4t0BZMss7/ALPf+82aW95pKCk+x7aokvcVY/1dovHO66Wx8EBLHn0rmYri2OPqZEnYWgsz72kz8athhuS0eKb9dZ1oWxKtoGy/4P8A2mtFGCIc2zO4viGLBi5cxAJ5M1xZB6CQCPdUK8Vvja7d/wAx/wA60nFMG3ZrLHXYZCvWSSeelZp1I61QrL+G9LsUn/Mz+FxVb5+t867fDfT3+1tZerWjp/ltofOsqqHnUlpD8KlxTGpNGobF272KVhkurr3W09iJZWEDX4Va4j6UpYJVEa466EKxFtSOWbn/AIQBpuKh9EcNDEmR0hmU+YINc/0tkYq4NT6kFizGOzSO80k9NelRSuvhVtKypj/SnFOxi52Y00tgLyHtat865f16+T/WXJ8Xb86e7ZJNK1hSSAJJOgABJJ6AczV8Ii2XsF6SYhNGPar0uSY/usCCproYLiCviBejJBLEEg+zrB0J8p1qfh3ogAM+IJAGvZrq598SR7hr4ir2J4qioLX1c2lbQZxkXxJiSY3POsXJPo01dcnI4pxM3iJGVR6qDYHmxPNt/cNBzmuineYiII0IPKPKavX+CBBLXrRA2ObffZYLGdNRpRXuCOgLXHtIoB1z5p2gBUlpPurMfJzSfHYAfAAADyAFWBgrn2H/AIW/KuxhsNhrLDPeRnMFTDEL46AxrzaNtq6P8p4b+0X4A/gsUlb9DUfrMfiiwY+P62osLjmRgGUgDWNtDqdPEEGrr4qWgqJgwdo6k1WvYaTOYaATIJ9UaAD3ab7Uk0+GiK+F98UpUMCJjbSI6EH/ABfqKo3+HiZAKjXp8AAB7/lVN7bqdBIP6iJMVNcv3H0zGFjc6D4VKhXTKu+wblogafr3T+taFLOmh/Wvy0+dSWbDASSCNRvt8CfdQ/WChgENO2m2nLpvPzql/AJEXKJOm4+MGNPh86EPtkO3wPx8aX1lSIOp22iPHWfHy3pGBAgETPvHv3/RoXAqOngPSm7ZEQrAHnIOniN679ji9rEga5bjAjJJOsmO9GunhzrGOT7I02J0jXlrtqKdSIkH8/dW8czRnLGmelYLAQgzQT8D+FQYvhTFpUrHjI+4Gsrwv0muWzBJuL0JMj3E7VrcHxZLglWnqDuPePxrrhlUjhyY5Q5J0wC5QCqk+4UwwqjkPIVOXB1pmYRpWtGG7RzruAUHMFG8nQedeT5D+utexMxFeeY/ABbjAjYkfPSoyROr8eV3Zwkt12eB8Pz3AY0GvvPKKjXArNd3hEodMvhMj46Vg4v0da/puMPb7hA+yQI8RGnnWSfi90DUYj49v981qsDiTAkDzMfdXJuXbk6OB5/eTRhxyV7InNljxRyf50NljtLgO0ZzOx67VUbjt0H+tuEfvEH7xWgxdjOkXHB92UnzINZe7ZWYDTB6Vq0iITTLV/F3MSvZgwQGfXY5dvVXpXAxPCnBMgT8fyru8OZUcNnGgYRB5gjpUF85iTnB18fxpUWcW3w1zyn4/qKtWsFlIzKfhB/Gr9u1zzfKaT/rSlwws6vBb0MIR429j/X8ap+luEVsQGHO2s+8M45E8gKtcCud+DypvSe4O2G/qLt/eekoJMbm/wDJnfqg6Vd4ZiexJKjUiJhDoeXeUnyIqPMvRvl+VGrr9k0NX2K2jujHXboBFxNNYyj5xHltpVTF4y56rhLk7KEI392tUUuAahTXUwuPJhSN9OYoWKHwbySRyjYCklsMpkzI7QRqdgrgAfDkKdxZ54ZB4jtPHch5qxj8K6HvHeeZqpm8fmaTxqxKd9EV21h+SMvxMfiaoNY15fP8da7QfqA3vFXRjj0PmfzpqFA5M59+wFYEgmRpETM6TPKnxN1ZMd7XToTzAiIXfx51WxV+8LYYyBtlII31kTr8aYWbjp6pA8fDTTx/8+FeVq/Z0popmw+eScok6zsOfdmdtPHrUPaxPjuPLT5UbZtVY6CY6A6D8KOzg1JIDA7RvG3WJPuit7XszooKhkwY+NPcZyACDpoPlU963kOoI6Tp99R/WOVaJiAViNTPgSNJ5x51L2oPyp2vZlyknQzE6SedVrtuPcdop99h0X7NxZEwRO3lzGuvlS7VTqBA33J5VziSD0/XPrR2s4WPZJ5xp+MVLih2XxfB1khv18as2MfDAzDTo3STqfvPxrjl58CJnf4Df8OdMjGdSfDSfhQ4geg8N4y8QRnWW7yzOjROUDoJrr4THK4kHlMcwJiSOWteaYLiDWm02OxG4Ph+VaS1fs3AGWVczqDlIy7mAfHx38qX5MsX+laMJ/jRydcM1bPWU4paBvOSD606QZ+dWMNxZk9du0t7ZwCY5d6J51K62XYtGcxrlykeEgt+FdkcscitGEMUsTdnHZVHsn4gfd2gqxZxABEAeUf9xq59etLtaE+LWB8lk1BfxpbZVX+7E+Y3qqN02/RqsG3dFcDiGKIYgdTV7B3TlBrm4icxMczV0csWnLn0A9/9mdda5yWAfaFWL7DmPl/7CoYXo36+JrOjpjGkOMMg3c/AKf8AvFMbKfaJ+X3TSFjNsCPfUtvBGdvvp0U5JdsKxYTxPxj/ALanTBqfZY/4h+VWMNgBz36yavW7AXnHxq1D6cs8yX+SphsL2dwdCOq/7mj4pYDtJWYEDzP51NeZJXYkcwR89KRynenSRk8knTM5eRlOw/XuqPO3QfP860lzC22PtHTlH40KYRF27QfwVOpv56XKOIjfrWrNlpZY5MDXYXEsNs3xy/lRi83WqUTGX5F+iPGWu0XLUOHweVYIB8vvqw9071EbtFIzjKVUVb3Dl5CPifxoBgKtvcFBn8KTSNI5JmTOJYiDML1nWBt5Civ8QuAhx3Qe7oeRnnvGm9RumZgJ577cv/HzosegkKCTA1JEe+OteRqrPUTKlxmUEnY/H4z8KVnEMgGU6NqQOUfcaEtAIJJ1HuEc/H5fGowh23rSgLN3FZkJ05AczuPgBvr4RHOqqsPjSVSA0ajbbXyowdDmjYEERz8aaVCbsT2AAOp5fdUD2miB5VKQSJJnTr48qSXgTBn39KfKDggNy4oG8TIJE8gd+ekfA093ENmkArAE6zJG7T4mrcakA6rDDlJjUmW39UDwqFrR3I0bbbl48qdoCBnEzEg9fukffSDkkEb8p/OrNzs5gZgoJOpUkg+quijXqefhVbsfHyp8AWsxBEjeI8QdiPz99WreN2mJHMKA20b89OtU8QFWMkkQMxkHM3MgZRlGwjXY6maFWkkyBpMGddtBAOvvis3GyjRrhFurowDroGAKmP3l5771znS5hnBOx98Ecxtr8NpFR4W/rmBKbRGv+4rs3L5ZJgP1BnKRrIiZnasE5Y5cF0pIbhuGF1Qw2Gh99dS9gAE0G1ZyxizYYsmdQSJVtV8Rn57ndfmK12ExAvWgwBAPUc+lepiyKaOLNtF36K3DsR3YPKrBtTTW8DHhVpLZgCNvAfPrXQjhySjdooHCVImAE+FXuwNEtiqoz8rKTYD3UjgdN/Gr3YmmNk9KaRLyMoCwagbCOd/vrrCwelEljTWaGgWVo4dnh7AzpVzs/Crr2o5Ghy+BoSocsrn2QokVKVFMNeVOKXDIt/QMvvpmIqfs5oRaiiqE5WVrtRZRXRy1GbVKrLjNLgpZffRiw32TV21a57eVSBRUlb/Dk3vo4xJAKop/xCRrAkT0M+EVXP0d4zPlNliPtBkIHuGaT+vfXsOH2qcV56gj2tTxR/o6xYBjDs3TvW+e096I28/KP/hvjAQwsGJMLmtadM3fGnWDXpOD4Le7TtCGtu+rtOHlWu3A942ygJZVRezXOWPeWAoBqz9TxoZpuF1FsICvZJJKWwbiqQf2gbtWhsq6qJIJy6eOIanmx+jLFh+6g2zavaGpBBAGc+qSpnr82b6LMVDDs9YkN2lqCSDMjNMT8jXod/AY3KSuXtTbFvOWBKiM5KnMkKbr5CTLZbCGHJzV1sCt8XH7SSklUg29QWMXGAgiES3p9q7c0gCH41QUeRXfooxeXS3qNv2lmD7u+NPfVM/RXxD+wH+bZj/9K96p6SSCjwZPou4hv2AnXe7Y8NfX8fl5mn0Z8RkZrIIHLtrH+uvdTQgUNIKPFP8AhhjZH9HWNjN+xI8dG11p7/0SYseqiNP/AFUEeZ1+de10qVIKPE730SYwRlVCIEzcQamZA15aUv8AhLjMo7tsEcu0TbwP4ab17ZNNNOkFHio+ivHAaW7fWDdST4CDG3U0R+i7HgaJbk/9W2I3/er2maelrH4M8YvfRtxBhDW7bwdu1trtzBBj5VJh/o84jbnIqCel23O+gJ06DwPjtXsdMRQopdA1fZgrXonicoJVQY1BuKSPiNKceiWJ6L/mD8q3dKK18rOd/jQMJ/NHE/u/5g/KpU9FMT+7/GPyrbgU4NPysn9TGYpfRXE/uD/GPyox6LYnrb/iP+mtnSp+WQv1MZi/5q4jmbY/xH/TRfzUxHW1/E3+mtkaVHmkH6mMxZ9Er53Nvzb/AE049D73NrfwLf6a2RpqPNIf6eMxw9ELg9pfn+VPZ9GCwBV0YdQZHmBWuuWwwIOxBB9xEGqbcFtEk5fazbnSDMKPZGg0HQcwDS8rF+njM+3oswElkgbnMY84prfo2SOXOA2ZSYMTlYAx4xrXdPArXQgayATrtGvKNf4uXMn4Pb6GNNATGxB+JnU+Ap+Vi/Sx/wBOJ/N6BOa2BpqW01iNT1kedSDgH9yR0PWY5eB8jXVs8HRUy6+srEgsslYiYO2m3lFRDgFuZImMsSTPdDDUzr6xPKIFHlY/0sRQHBTyKGdoP3aU54K3Vau3eA2z4CRPOVESmvIxvvqYirpWoeRlr8TGvQ9g6VL2wBAJALaATqSBJAHPTWq9htKnV/GsjrJRT0ANI3B1HnVEhk0qGaRcDcigA5pUGalnHUeflQAdNQ9oImRHWkXHUedAB0jQ5qYmgQVKgzU80DCFKhBp5oAKaY0ppppAPSpppTQA9KmmnoAelTTTFqYBzTUIamL0CCpUBuU3a0DJKRqLtKXaUASUM0BahLUASE0JagzU2akAZNBmpmagz0iqIbNkNEiY2+/7wKsfU16fM/nT0qaJYTYFPs7+/pH3U/1JNe6Nd9+h/wBTeZpUqsj2O2FVjJAJ/wBo+4UTWRMxqd/h/sKVKgYNnCIuygctNN4nXy8h0ojgkn1fHn4fkPKlSpA0McGhgZR3fV8J3jpQPhE07o3/AD26bU9KgQX1RSBI03896Rwq6CNBt4SZPzFKlSGN9XUbAabeHLT4UU0qVDGgqVKlSGMDTmnpUACTTTTUqAHmlNKlQAxNDNKlQA1NSpUwFTUqVIBTT0qVMASaU0qVACmmJpqVIaBc6VEaVKokWj//2Q=="/>
          <p:cNvSpPr>
            <a:spLocks noChangeAspect="1" noChangeArrowheads="1"/>
          </p:cNvSpPr>
          <p:nvPr/>
        </p:nvSpPr>
        <p:spPr bwMode="auto">
          <a:xfrm>
            <a:off x="765175" y="-1181100"/>
            <a:ext cx="5915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6" name="Picture 12" descr="http://ocdn.eu/images/pulscms/NmU7MDQsMCxjLDI1OCwxNTE7MDYsMzIwLDFjMg__/e58e575712629e80ee86f47cd786b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6" y="1192332"/>
            <a:ext cx="4528693" cy="25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a 18"/>
          <p:cNvGrpSpPr/>
          <p:nvPr/>
        </p:nvGrpSpPr>
        <p:grpSpPr>
          <a:xfrm>
            <a:off x="288483" y="3446655"/>
            <a:ext cx="1742561" cy="705699"/>
            <a:chOff x="517464" y="2468252"/>
            <a:chExt cx="1742561" cy="705699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0" y="246825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Łącznik prosty ze strzałką 20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rostokąt 15"/>
          <p:cNvSpPr/>
          <p:nvPr/>
        </p:nvSpPr>
        <p:spPr>
          <a:xfrm>
            <a:off x="765175" y="4355277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82,50 m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6590479" y="2846211"/>
            <a:ext cx="2518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Günther </a:t>
            </a:r>
            <a:r>
              <a:rPr lang="pl-P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Trauer</a:t>
            </a:r>
            <a:endParaRPr lang="pl-P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przebudowa </a:t>
            </a:r>
          </a:p>
          <a:p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 latach 1933-1934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389945" y="98234"/>
            <a:ext cx="4026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Pierwszy drewniany 1790</a:t>
            </a:r>
          </a:p>
          <a:p>
            <a:pPr algn="ctr"/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Murowany 1888-1889</a:t>
            </a:r>
          </a:p>
          <a:p>
            <a:pPr algn="ctr"/>
            <a:r>
              <a:rPr lang="pl-PL" sz="2400" dirty="0" smtClean="0">
                <a:latin typeface="Forte" panose="03060902040502070203" pitchFamily="66" charset="0"/>
              </a:rPr>
              <a:t> </a:t>
            </a:r>
            <a:endParaRPr lang="pl-PL" sz="2400" dirty="0">
              <a:latin typeface="Forte" panose="03060902040502070203" pitchFamily="66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6758908" y="1701939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</a:p>
          <a:p>
            <a:pPr algn="ctr"/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Książęcy</a:t>
            </a:r>
            <a:endParaRPr lang="pl-P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dolny-slask.org.pl/foto/4886/4886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21" y="3882220"/>
            <a:ext cx="4362621" cy="293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w chmurce 1"/>
          <p:cNvSpPr/>
          <p:nvPr/>
        </p:nvSpPr>
        <p:spPr>
          <a:xfrm>
            <a:off x="6590478" y="4120296"/>
            <a:ext cx="2367389" cy="1324927"/>
          </a:xfrm>
          <a:prstGeom prst="cloudCallout">
            <a:avLst>
              <a:gd name="adj1" fmla="val -66410"/>
              <a:gd name="adj2" fmla="val 922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70C0"/>
                </a:solidFill>
              </a:rPr>
              <a:t>Tak wyglądałem w latach 30 XX x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22" name="Strzałka w lewo 21">
            <a:hlinkClick r:id="rId5" action="ppaction://hlinksldjump"/>
          </p:cNvPr>
          <p:cNvSpPr/>
          <p:nvPr/>
        </p:nvSpPr>
        <p:spPr>
          <a:xfrm>
            <a:off x="8172400" y="623731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606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9"/>
    </mc:Choice>
    <mc:Fallback>
      <p:transition spd="slow" advTm="460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1.investmap.pl/g/165/37/38821.fulls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78" y="1700808"/>
            <a:ext cx="576338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prostokątne 1"/>
          <p:cNvSpPr/>
          <p:nvPr/>
        </p:nvSpPr>
        <p:spPr>
          <a:xfrm>
            <a:off x="3923928" y="332656"/>
            <a:ext cx="4752528" cy="1584176"/>
          </a:xfrm>
          <a:prstGeom prst="wedgeRectCallout">
            <a:avLst>
              <a:gd name="adj1" fmla="val -22163"/>
              <a:gd name="adj2" fmla="val 874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Dziękuję za uznanie...</a:t>
            </a:r>
          </a:p>
          <a:p>
            <a:pPr algn="ctr"/>
            <a:r>
              <a:rPr lang="pl-PL" dirty="0" smtClean="0"/>
              <a:t>Jako element autostradowej </a:t>
            </a:r>
          </a:p>
          <a:p>
            <a:pPr algn="ctr"/>
            <a:r>
              <a:rPr lang="pl-PL" dirty="0" smtClean="0"/>
              <a:t>obwodnicy </a:t>
            </a:r>
            <a:r>
              <a:rPr lang="pl-PL" dirty="0"/>
              <a:t>Wrocławia ułatwiam </a:t>
            </a:r>
            <a:r>
              <a:rPr lang="pl-PL" dirty="0" smtClean="0"/>
              <a:t>przeprawę </a:t>
            </a:r>
            <a:r>
              <a:rPr lang="pl-PL" dirty="0"/>
              <a:t>nad Odrą oraz nad całą Wyspą Rędzińską, przy której znajdują się zabytkowe </a:t>
            </a:r>
            <a:r>
              <a:rPr lang="pl-PL" dirty="0" smtClean="0"/>
              <a:t>śluzy.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105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4"/>
    </mc:Choice>
    <mc:Fallback>
      <p:transition spd="slow" advTm="393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14678" y="571480"/>
            <a:ext cx="310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Kategoria</a:t>
            </a:r>
            <a:endParaRPr lang="pl-PL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30628" y="5429264"/>
            <a:ext cx="41665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Zgrabna sylwetka</a:t>
            </a:r>
            <a:endParaRPr lang="pl-PL" sz="4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16386" name="Picture 2" descr="C:\Users\User\AppData\Local\Temp\osk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640" y="1588008"/>
            <a:ext cx="1950720" cy="368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"/>
    </mc:Choice>
    <mc:Fallback>
      <p:transition spd="slow" advTm="171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2810580" y="3573016"/>
            <a:ext cx="3234807" cy="2505836"/>
            <a:chOff x="2810580" y="3573016"/>
            <a:chExt cx="3234807" cy="250583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580" y="3573016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 descr="http://upload.wikimedia.org/wikipedia/commons/thumb/2/29/WroclawMostSikorskiego.jpg/240px-WroclawMostSikorskiego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033846"/>
              <a:ext cx="2448272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827584" y="548680"/>
            <a:ext cx="3234807" cy="2505836"/>
            <a:chOff x="827584" y="548680"/>
            <a:chExt cx="3234807" cy="250583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548680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http://www.rynek-kolejowy.pl/images/headlines/bd24b1e230f2165888c7f6e37d9e5583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69" y="843721"/>
              <a:ext cx="2550508" cy="191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a 6"/>
          <p:cNvGrpSpPr/>
          <p:nvPr/>
        </p:nvGrpSpPr>
        <p:grpSpPr>
          <a:xfrm>
            <a:off x="5076056" y="548680"/>
            <a:ext cx="3234807" cy="2505836"/>
            <a:chOff x="5076056" y="548680"/>
            <a:chExt cx="3234807" cy="25058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48680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 descr="http://s3.flog.pl/media/foto/3246136_mosty-jagiellonskie.jp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877" y="890697"/>
              <a:ext cx="2679865" cy="182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http://www.e-teatr.pl/pl/zdjecia/film/logo/oscary-201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48" y="5044941"/>
            <a:ext cx="2210552" cy="12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3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1"/>
    </mc:Choice>
    <mc:Fallback>
      <p:transition spd="slow" advTm="237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815" y="17934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Mosty </a:t>
            </a: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Trzebnickie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318486" y="2304254"/>
            <a:ext cx="1742561" cy="705699"/>
            <a:chOff x="517464" y="2468252"/>
            <a:chExt cx="1742561" cy="70569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0" y="246825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Łącznik prosty ze strzałką 5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rostokąt 2"/>
          <p:cNvSpPr/>
          <p:nvPr/>
        </p:nvSpPr>
        <p:spPr>
          <a:xfrm>
            <a:off x="3616284" y="436022"/>
            <a:ext cx="188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1904-1905</a:t>
            </a:r>
          </a:p>
        </p:txBody>
      </p:sp>
      <p:sp>
        <p:nvSpPr>
          <p:cNvPr id="7" name="Prostokąt 6"/>
          <p:cNvSpPr/>
          <p:nvPr/>
        </p:nvSpPr>
        <p:spPr>
          <a:xfrm>
            <a:off x="706650" y="328498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143,7</a:t>
            </a:r>
            <a:r>
              <a:rPr lang="pl-PL" dirty="0"/>
              <a:t> m</a:t>
            </a:r>
          </a:p>
        </p:txBody>
      </p:sp>
      <p:sp>
        <p:nvSpPr>
          <p:cNvPr id="8" name="Prostokąt 7"/>
          <p:cNvSpPr/>
          <p:nvPr/>
        </p:nvSpPr>
        <p:spPr>
          <a:xfrm>
            <a:off x="6643188" y="4223125"/>
            <a:ext cx="229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Alfred von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Scholtz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6" name="Picture 4" descr="http://upload.wikimedia.org/wikipedia/commons/thumb/5/53/Alfred_von_Scholtz_about_1890.jpg/220px-Alfred_von_Scholtz_about_18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96" y="1427212"/>
            <a:ext cx="2095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olny-slask.org.pl/foto/3631/3631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9" y="4235086"/>
            <a:ext cx="3942477" cy="24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6804248" y="548680"/>
            <a:ext cx="196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Rosenthaler </a:t>
            </a:r>
            <a:r>
              <a:rPr lang="pl-P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Brücke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http://moje.miasto.wroclaw.pl/data/media/2/020506_most_trzebnic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16" y="1008041"/>
            <a:ext cx="3942291" cy="29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69" y="4227237"/>
            <a:ext cx="1859587" cy="247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aśnienie w chmurce 11"/>
          <p:cNvSpPr/>
          <p:nvPr/>
        </p:nvSpPr>
        <p:spPr>
          <a:xfrm>
            <a:off x="6156176" y="4777123"/>
            <a:ext cx="2808312" cy="1820229"/>
          </a:xfrm>
          <a:prstGeom prst="cloudCallout">
            <a:avLst>
              <a:gd name="adj1" fmla="val -60742"/>
              <a:gd name="adj2" fmla="val 152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U mojego nabrzeża stoi słup graniczny miasta Wrocławia z lat 1900-1901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5" name="Strzałka w lewo 14">
            <a:hlinkClick r:id="rId8" action="ppaction://hlinksldjump"/>
          </p:cNvPr>
          <p:cNvSpPr/>
          <p:nvPr/>
        </p:nvSpPr>
        <p:spPr>
          <a:xfrm>
            <a:off x="8447572" y="626749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42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3"/>
    </mc:Choice>
    <mc:Fallback>
      <p:transition spd="slow" advTm="622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164256" y="110819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Mosty Jagiellońskie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452051" y="3553952"/>
            <a:ext cx="1742561" cy="705699"/>
            <a:chOff x="517464" y="2468252"/>
            <a:chExt cx="1742561" cy="70569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0" y="246825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Łącznik prosty ze strzałką 4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http://www.panoramy.wroclaw.pl/obrazy/210313MostyJagiellonskie200507_3638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20" y="1199632"/>
            <a:ext cx="4104456" cy="18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15189" y="487187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60,49 m</a:t>
            </a:r>
          </a:p>
        </p:txBody>
      </p:sp>
      <p:sp>
        <p:nvSpPr>
          <p:cNvPr id="7" name="Prostokąt 6"/>
          <p:cNvSpPr/>
          <p:nvPr/>
        </p:nvSpPr>
        <p:spPr>
          <a:xfrm>
            <a:off x="3707904" y="503735"/>
            <a:ext cx="188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1916-1917</a:t>
            </a:r>
          </a:p>
        </p:txBody>
      </p:sp>
      <p:sp>
        <p:nvSpPr>
          <p:cNvPr id="8" name="AutoShape 4" descr="data:image/jpeg;base64,/9j/4AAQSkZJRgABAQAAAQABAAD/2wCEAAkGBxIQEhQSEBIVFRQVFxcUFRUUFBQUFBUVFBQWFhQUFBUYHCggGBolHBQUITEhJSkrLi4uFx8zODMsNygtLisBCgoKDg0OGBAQGiwcHBwsLCwsLCwsLCssLCwsLCwsLCwsLCwsLCwsLCwsLCwsLCwsLCwsLCwsLDcrLDcrKysrK//AABEIAMwAlAMBIgACEQEDEQH/xAAcAAABBQEBAQAAAAAAAAAAAAAEAAIDBQYBBwj/xAA6EAABAwIFAQYEBAUDBQAAAAABAAIDBBEFEiExQVEGEyJhcYEykaGxBxRC0VJiweHwcpKiFSMzsvH/xAAZAQADAQEBAAAAAAAAAAAAAAAAAQIDBAX/xAAiEQACAgMBAQACAwEAAAAAAAAAAQIRAyExEkFRYQQiMhP/2gAMAwEAAhEDEQA/AIjCm92Uu9cE9k5Olly2dFEDmqLMUe9thqhS0HYp0JMg7xPbJZOdEFH3RSHYZSyaJmKOu0IUEtKfXyXaEPgl0ABTgVEE4KEU2SAp4coQU66sRMCutKjYU8oGkPKa4pBcegoauhcukgR26S4kgZZOjUtPFZcepYzsglDa9yqrKxr3IOICyYlogvbY/NcEzlO5gU1Fhb5XeAC30CG0lbKSvQH3x6KR8LnNuGk+11tcK7JA6vN/PYf3RNRSwQad40HoLLJ5LGoI81c0jcEeoITmxk7DXotnVVkQ2N/X+6parEGtOsbfIjQ/3R7ZaxlQICOEu7PCIfXMuQLgdCnwMLrn+nCd/kTg0CFtk66kkh11IURbqqTIokumuXU0pgKy6Fy6V0AJJcukih2Wz3J7DoFE8KSDZTJkohxAoRhRGI7oKMuJDWi5JsP6kqm6VsajZdYPhJmu5xysG60lAGiwYLMG3U+qofzHdtbA03tq8/xO/ZXtLUtjaC72H7LllJyezfw0WEskstwT3UQHHxu/YLN1AAJbCz1cdXFW5zzHxaN6I2CkaPhUK2aRSRj24a82Lg66tI+zrZG2cFp46ULuWyodtmGxDskR8JvZAYS5zHOY5pOXcclegvN1mq6FrJ2y20Phd77KXJ8K6tg1RhTJRdvhPms7U07ojY+x4WvoarMXMcAHMOhHIVHjXxeR56O4W2JvjOea2U+ddvdRE2TgtzEcCkSmrgQA7MkmFdQBbOU0DdFHI1Ohkshoj1oHxI6puGODAX87BOxA3Kgb4I83+XUTuqRtiSbJ6KoLpSB+nfzcVpKCAuOZ522CoezNDYXOrn+I38+FqKXdck3ujtfCyjF9kVEVGzZOjfZOJmwjOmSFR57qOVxTfAQO9+vkg6qIPOUjQ6e/CJeU1ouSsymU4pLPHDhseD5FBY7T6Ehuh+LyPBVliziBmG4Kg/ONnb0dax/zot8Tsxyr6Y54sdUgURXwlhsbeo2Qi6TAfdcBXAk7dAWIlcTikgVlyagctTHStTHFRPcmFIfI5p5T6h7RE0G2p/8AiEdbohK2QuIt1H3USLxpejaUjcrWW6aq0gjI2KGw8AsarOKVg0+2vzXC7bOuUqJWB376p+UhM/NMBsD6pzzt7rRcIuyQN6Jph6n2Q01cGG3kqLEe1mQ2bb1vojoKzQTx6qMWF/RZhmPFxuC53Ww09kScZuRf081Lg0UnYVieqylQHRuJaT81q5DmAsgqnC85BGx0VYnTJycSM1WSZg09fohWrT4xHG2IxxtFm7nkHjVZldUXZz5I+Ti4d107pHdUQK6SRSRQi5eFE4Ih4UTgmmIHcE2Klzk/RPeUXggvKGnlTJaKg6YqivfGG22t9l2Gun/Q8NvuisVpi6Pwi5aSPqqSTDZC1we61wcoBtYnm/KwgonbJXxFrE+VpLu8a48ja/ornDsXbI5rdb7EHi6yOG4W6K+Z2dxAFhcWtzcrRdnqYunFm2s3xE9b6KpxilaJXOUS47WGMiwu4/bqqd4iAu4FxGuxPmVpu1GHF+VzfibfTqFRwxuvlc224sdDY/dRCUX01UX5/YBSY9TvOVrHiwzaN0A6qwhLZHNc0XHoiKHCYIDm7sC/N7/1VvDllLcoGUdBt6oyNLhMU0v7dI3Ms0KSV+SLPbY6j7IjEQA3RAUc4e5zTtbRRB7ZElaTAMXt3EnUgE+t1kQtn2pY1kH8zj9Fi2rpxcMc1NnRuucrtkuVZkcKS6UkCL14ULkS9qgeEDBnhNjlLCHN3GqkeoHlDVqg/ZrMGqB4g6xza/NV+IUsjHXHibx1QGHVpaQeBp7LbUr2lgJsVx7i6O9S+op6BhDM8gDR05Pr0Vx2cYHZpB8LtvZU2OSFwIbqG2Jtz5IjAsejfdjTbLoW7WVeW6YOSL3EAL5voqmSaMnLKzLfYnb2KWMY1FGMznacb79Aqxlf+cvZpAG2bQ3U+NgpUtlm3A2Ekhxyngm6sIaZsY0FlUYdVOYcjr24urGSoFtDwiUaBuwLFp9CAgaOB5ccnA1RdXH4b8koebEBTB7i240FvPqiN8JbpFL2qrS9wj/h+L16KjaE6eYyPc88m641dcVSOOTtiG64d062q4d1RNiKS6fRJIRoHhDyKY1IUTqhpSsrZA9pQr2lHl4Q00jU7FvgsNPjAPK1GHya5OiyEMoD25eq1GDkvmHnr/t3CylG5HVCVQZdtomlpvvv634WVxDBwx+eK7XX1I+xV5jmIGMnI3X9ICyD8dq3PIMYDSb3cefYLVJLRilN7sto8HLzeU5njY8ewVqIBERb3991Ww1Ez7Hw3twHE6+VkyWkrX3yuDQeS3X2Cl0WoyfWaSYMkFhvweiAma62mhHVVkFBUQ694XHfXb0VvDOZBYg5ha9/qs5JNWhpuLqxGJwAHTUoDG4b08jvMfQq5nOVp6nZUPaWpyw92ObX/ZTjW7CcnVGTCe0LgCcul7OehAJJWSKQHCUl2ySVlUi2dH5JRUtzsjXNUsbdE6Jsr61ltAqCq0WjxPRZ6pKKKRVmYtcHC9wbre9mavOWubvv6X3CxDmhXvZOXKXNzWJ2/qprZd6o21ZT974h1soocLYeEVhLgWWB5+6LmpCBcEdNDutHHVmKm7qyAxBrfCdOtlIxmgNyQVBG/Mf5dh6hFwN44WdJ/DX0/rCYaQWuUDiFMA/M0agakKyp3ADKdihMVro4/iduLeapR0ZOT9aAcRBDLjXkcaofAsMFQ+QStDmAWN+CUqbvqs5Ym5W7ZjsB19fJaikpGwsEcYsOTy49SnDH9KnlSjX08YkcGzywnR0bi3XkDY/JSgLNdqMWtiM0zPhz29QNCr2irWSi7HDzHIVSjXCIyvpOkulcUI0G5V1JdQM0ryuxu0UTzcbqSLZDlslLQFixvZZ6blaLEm3+Szs6V2OII8JrHuabg2TnFRkoso0eA46+Bj5ZA50bCM5H6c2xK1VD2lgmHhk1J1A3+SyXY5rZDNC8AtewEtOzrHp7qSu7Bhv/AHKN5Yd8l9vTyW0IuSMp+VKmbeWZga0s6KdtW2Jl3EAb3Oi8x/NYhGO6d4SCAX5SdPJaOg7OzVVjUyuLB+nUA+3KKd0gcVVtlucZMptT2ef4hqPZH0OAknNOcx6KwwzD4qdoZEwNA6cq3p4CdSt44kts5ZZnyI6CEMYA0ADy0VR2nrvy9LNKf0sNvU6BXr23IC85/GzEe6p4YBvK4ud/pbbf3SkJW2eH1VybnfcnzOpXIXEG7TY+Winey642NSbBwxmcDR1/VTQ9pJB8TQfTRVoCY+Ln5qfMWP1Ivh2nbzG72ISWfMaSPCH7keuRfC30REeyY4W0XYX+S5H03T0cr2aeyzFS3dajE52xtu9wAtz+3Kw9djbLnuwT5nQfJVFNoSaQ54sg6qqazc+yrqqve7m3kFX58xt81pHH+RSyfg1PYnEnf9Qi0Nn3YRvZp5K9YlnbCHOkOVrNyeegHmsN+C+EmSaaocLgDI32vdXP4kTOzwxtHh3J4c82yg+dlspeLox8qbVkM2JTzEuDnBp2uANOgHCKw6WeEZnSEg/pdqPPThHYLhbnN2vtdFYpHGwZSNei5Xnra6df/OP+ZcNJgsrJ23B425V41ttF5XSicytdTPyub/tt5r0jCq/vhZ4yyD4huD5t6rsxzlOKbODPjjjlUdoMYzVeE/jVXd5XiMHSGMN93G5XsXavtDHh1O6aTV2ojZy51l8019c+plfNKcz3kuJ9eE2wxr6DkJhCkskpLGOZyuve1rblct0Q35Uk+M3+yBDmuzarieWWSTA9tkaACTsNb+XmsH2j7bNjJjpQHOG7zsPQcqn7U9rnT3ihcRHy7Yv/ALLKMF1lDF9Zc5/EaCWtkms+V5cT1P2CGmf5pCWxsfZQSPuqSBP4RvffRPbFlaTyU6JltTupRqbdB9Si3Yz6J/DrC2UuGwAC2ZneOPVzlX9oMJdPGXhoJLwWDoQd1fYHBmoqYA2HdsuOuikr/D3bG8eL5JSfmLf5M425I7h1DLHGA+QZragMAA0281i3088tU+E2JDh4xtlP2K2NfWOYCebEj5LPdmGvcXS63ktcH7riwyUp00dslKMHJGgw/Bo4wQ0n+bzPVG1jIYIzLIcjYxmLtrBNo3ZHEuNgRe50AtvdeMfif23Nc/8AL07rU7DqQf8AyOG59BwvSb8qkecl62yl7Z9qpMRmMjz4GXETejep8yqCNuibKpBopNBWuk5OAsmPCAOtCad07NwmHyQAiwLicLDcriKApRqiaVniHzQ8Klc4jZUyUT1zxp1CjZNZDhJyQ0wxswJsp6TxZvP+iCphv6Iqg4/zdIqz6k7NG9LAOjGj/iELUTl1Q53AFm+l9Su9m3EULDzkZ/6qGnHi+f3XD/LlK0jo/iqO2wuu8QAcPNBCUREkaXt6iy0uGQNLSSLkm2vRZ78QoxBSSSRizg02KcsbUVJBHInJw+Hn/wCKXbQPa2kp3a7zOB/4D63XlrAuzOJNzudSfNNaV2LhhJJOhw3Cn3Q7N/ZEsTJOpoF09wSagCKRun+eytcRxsTU8NP+XiZ3W8jR43/6lVqNxsCRwk42xgkzS4k+3yST2bJJiP/Z"/>
          <p:cNvSpPr>
            <a:spLocks noChangeAspect="1" noChangeArrowheads="1"/>
          </p:cNvSpPr>
          <p:nvPr/>
        </p:nvSpPr>
        <p:spPr bwMode="auto">
          <a:xfrm>
            <a:off x="155575" y="-1165225"/>
            <a:ext cx="1762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data:image/jpeg;base64,/9j/4AAQSkZJRgABAQAAAQABAAD/2wCEAAkGBxIQEhQSEBIVFRQVFxcUFRUUFBQUFBUVFBQWFhQUFBUYHCggGBolHBQUITEhJSkrLi4uFx8zODMsNygtLisBCgoKDg0OGBAQGiwcHBwsLCwsLCwsLCssLCwsLCwsLCwsLCwsLCwsLCwsLCwsLCwsLCwsLCwsLDcrLDcrKysrK//AABEIAMwAlAMBIgACEQEDEQH/xAAcAAABBQEBAQAAAAAAAAAAAAAEAAIDBQYBBwj/xAA6EAABAwIFAQYEBAUDBQAAAAABAAIDBBEFEiExQVEGEyJhcYEykaGxBxRC0VJiweHwcpKiFSMzsvH/xAAZAQADAQEBAAAAAAAAAAAAAAAAAQIDBAX/xAAiEQACAgMBAQACAwEAAAAAAAAAAQIRAyExEkFRYQQiMhP/2gAMAwEAAhEDEQA/AIjCm92Uu9cE9k5Olly2dFEDmqLMUe9thqhS0HYp0JMg7xPbJZOdEFH3RSHYZSyaJmKOu0IUEtKfXyXaEPgl0ABTgVEE4KEU2SAp4coQU66sRMCutKjYU8oGkPKa4pBcegoauhcukgR26S4kgZZOjUtPFZcepYzsglDa9yqrKxr3IOICyYlogvbY/NcEzlO5gU1Fhb5XeAC30CG0lbKSvQH3x6KR8LnNuGk+11tcK7JA6vN/PYf3RNRSwQad40HoLLJ5LGoI81c0jcEeoITmxk7DXotnVVkQ2N/X+6parEGtOsbfIjQ/3R7ZaxlQICOEu7PCIfXMuQLgdCnwMLrn+nCd/kTg0CFtk66kkh11IURbqqTIokumuXU0pgKy6Fy6V0AJJcukih2Wz3J7DoFE8KSDZTJkohxAoRhRGI7oKMuJDWi5JsP6kqm6VsajZdYPhJmu5xysG60lAGiwYLMG3U+qofzHdtbA03tq8/xO/ZXtLUtjaC72H7LllJyezfw0WEskstwT3UQHHxu/YLN1AAJbCz1cdXFW5zzHxaN6I2CkaPhUK2aRSRj24a82Lg66tI+zrZG2cFp46ULuWyodtmGxDskR8JvZAYS5zHOY5pOXcclegvN1mq6FrJ2y20Phd77KXJ8K6tg1RhTJRdvhPms7U07ojY+x4WvoarMXMcAHMOhHIVHjXxeR56O4W2JvjOea2U+ddvdRE2TgtzEcCkSmrgQA7MkmFdQBbOU0DdFHI1Ohkshoj1oHxI6puGODAX87BOxA3Kgb4I83+XUTuqRtiSbJ6KoLpSB+nfzcVpKCAuOZ522CoezNDYXOrn+I38+FqKXdck3ujtfCyjF9kVEVGzZOjfZOJmwjOmSFR57qOVxTfAQO9+vkg6qIPOUjQ6e/CJeU1ouSsymU4pLPHDhseD5FBY7T6Ehuh+LyPBVliziBmG4Kg/ONnb0dax/zot8Tsxyr6Y54sdUgURXwlhsbeo2Qi6TAfdcBXAk7dAWIlcTikgVlyagctTHStTHFRPcmFIfI5p5T6h7RE0G2p/8AiEdbohK2QuIt1H3USLxpejaUjcrWW6aq0gjI2KGw8AsarOKVg0+2vzXC7bOuUqJWB376p+UhM/NMBsD6pzzt7rRcIuyQN6Jph6n2Q01cGG3kqLEe1mQ2bb1vojoKzQTx6qMWF/RZhmPFxuC53Ww09kScZuRf081Lg0UnYVieqylQHRuJaT81q5DmAsgqnC85BGx0VYnTJycSM1WSZg09fohWrT4xHG2IxxtFm7nkHjVZldUXZz5I+Ti4d107pHdUQK6SRSRQi5eFE4Ih4UTgmmIHcE2Klzk/RPeUXggvKGnlTJaKg6YqivfGG22t9l2Gun/Q8NvuisVpi6Pwi5aSPqqSTDZC1we61wcoBtYnm/KwgonbJXxFrE+VpLu8a48ja/ornDsXbI5rdb7EHi6yOG4W6K+Z2dxAFhcWtzcrRdnqYunFm2s3xE9b6KpxilaJXOUS47WGMiwu4/bqqd4iAu4FxGuxPmVpu1GHF+VzfibfTqFRwxuvlc224sdDY/dRCUX01UX5/YBSY9TvOVrHiwzaN0A6qwhLZHNc0XHoiKHCYIDm7sC/N7/1VvDllLcoGUdBt6oyNLhMU0v7dI3Ms0KSV+SLPbY6j7IjEQA3RAUc4e5zTtbRRB7ZElaTAMXt3EnUgE+t1kQtn2pY1kH8zj9Fi2rpxcMc1NnRuucrtkuVZkcKS6UkCL14ULkS9qgeEDBnhNjlLCHN3GqkeoHlDVqg/ZrMGqB4g6xza/NV+IUsjHXHibx1QGHVpaQeBp7LbUr2lgJsVx7i6O9S+op6BhDM8gDR05Pr0Vx2cYHZpB8LtvZU2OSFwIbqG2Jtz5IjAsejfdjTbLoW7WVeW6YOSL3EAL5voqmSaMnLKzLfYnb2KWMY1FGMznacb79Aqxlf+cvZpAG2bQ3U+NgpUtlm3A2Ekhxyngm6sIaZsY0FlUYdVOYcjr24urGSoFtDwiUaBuwLFp9CAgaOB5ccnA1RdXH4b8koebEBTB7i240FvPqiN8JbpFL2qrS9wj/h+L16KjaE6eYyPc88m641dcVSOOTtiG64d062q4d1RNiKS6fRJIRoHhDyKY1IUTqhpSsrZA9pQr2lHl4Q00jU7FvgsNPjAPK1GHya5OiyEMoD25eq1GDkvmHnr/t3CylG5HVCVQZdtomlpvvv634WVxDBwx+eK7XX1I+xV5jmIGMnI3X9ICyD8dq3PIMYDSb3cefYLVJLRilN7sto8HLzeU5njY8ewVqIBERb3991Ww1Ez7Hw3twHE6+VkyWkrX3yuDQeS3X2Cl0WoyfWaSYMkFhvweiAma62mhHVVkFBUQ694XHfXb0VvDOZBYg5ha9/qs5JNWhpuLqxGJwAHTUoDG4b08jvMfQq5nOVp6nZUPaWpyw92ObX/ZTjW7CcnVGTCe0LgCcul7OehAJJWSKQHCUl2ySVlUi2dH5JRUtzsjXNUsbdE6Jsr61ltAqCq0WjxPRZ6pKKKRVmYtcHC9wbre9mavOWubvv6X3CxDmhXvZOXKXNzWJ2/qprZd6o21ZT974h1soocLYeEVhLgWWB5+6LmpCBcEdNDutHHVmKm7qyAxBrfCdOtlIxmgNyQVBG/Mf5dh6hFwN44WdJ/DX0/rCYaQWuUDiFMA/M0agakKyp3ADKdihMVro4/iduLeapR0ZOT9aAcRBDLjXkcaofAsMFQ+QStDmAWN+CUqbvqs5Ym5W7ZjsB19fJaikpGwsEcYsOTy49SnDH9KnlSjX08YkcGzywnR0bi3XkDY/JSgLNdqMWtiM0zPhz29QNCr2irWSi7HDzHIVSjXCIyvpOkulcUI0G5V1JdQM0ryuxu0UTzcbqSLZDlslLQFixvZZ6blaLEm3+Szs6V2OII8JrHuabg2TnFRkoso0eA46+Bj5ZA50bCM5H6c2xK1VD2lgmHhk1J1A3+SyXY5rZDNC8AtewEtOzrHp7qSu7Bhv/AHKN5Yd8l9vTyW0IuSMp+VKmbeWZga0s6KdtW2Jl3EAb3Oi8x/NYhGO6d4SCAX5SdPJaOg7OzVVjUyuLB+nUA+3KKd0gcVVtlucZMptT2ef4hqPZH0OAknNOcx6KwwzD4qdoZEwNA6cq3p4CdSt44kts5ZZnyI6CEMYA0ADy0VR2nrvy9LNKf0sNvU6BXr23IC85/GzEe6p4YBvK4ud/pbbf3SkJW2eH1VybnfcnzOpXIXEG7TY+Winey642NSbBwxmcDR1/VTQ9pJB8TQfTRVoCY+Ln5qfMWP1Ivh2nbzG72ISWfMaSPCH7keuRfC30REeyY4W0XYX+S5H03T0cr2aeyzFS3dajE52xtu9wAtz+3Kw9djbLnuwT5nQfJVFNoSaQ54sg6qqazc+yrqqve7m3kFX58xt81pHH+RSyfg1PYnEnf9Qi0Nn3YRvZp5K9YlnbCHOkOVrNyeegHmsN+C+EmSaaocLgDI32vdXP4kTOzwxtHh3J4c82yg+dlspeLox8qbVkM2JTzEuDnBp2uANOgHCKw6WeEZnSEg/pdqPPThHYLhbnN2vtdFYpHGwZSNei5Xnra6df/OP+ZcNJgsrJ23B425V41ttF5XSicytdTPyub/tt5r0jCq/vhZ4yyD4huD5t6rsxzlOKbODPjjjlUdoMYzVeE/jVXd5XiMHSGMN93G5XsXavtDHh1O6aTV2ojZy51l8019c+plfNKcz3kuJ9eE2wxr6DkJhCkskpLGOZyuve1rblct0Q35Uk+M3+yBDmuzarieWWSTA9tkaACTsNb+XmsH2j7bNjJjpQHOG7zsPQcqn7U9rnT3ihcRHy7Yv/ALLKMF1lDF9Zc5/EaCWtkms+V5cT1P2CGmf5pCWxsfZQSPuqSBP4RvffRPbFlaTyU6JltTupRqbdB9Si3Yz6J/DrC2UuGwAC2ZneOPVzlX9oMJdPGXhoJLwWDoQd1fYHBmoqYA2HdsuOuikr/D3bG8eL5JSfmLf5M425I7h1DLHGA+QZragMAA0281i3088tU+E2JDh4xtlP2K2NfWOYCebEj5LPdmGvcXS63ktcH7riwyUp00dslKMHJGgw/Bo4wQ0n+bzPVG1jIYIzLIcjYxmLtrBNo3ZHEuNgRe50AtvdeMfif23Nc/8AL07rU7DqQf8AyOG59BwvSb8qkecl62yl7Z9qpMRmMjz4GXETejep8yqCNuibKpBopNBWuk5OAsmPCAOtCad07NwmHyQAiwLicLDcriKApRqiaVniHzQ8Klc4jZUyUT1zxp1CjZNZDhJyQ0wxswJsp6TxZvP+iCphv6Iqg4/zdIqz6k7NG9LAOjGj/iELUTl1Q53AFm+l9Su9m3EULDzkZ/6qGnHi+f3XD/LlK0jo/iqO2wuu8QAcPNBCUREkaXt6iy0uGQNLSSLkm2vRZ78QoxBSSSRizg02KcsbUVJBHInJw+Hn/wCKXbQPa2kp3a7zOB/4D63XlrAuzOJNzudSfNNaV2LhhJJOhw3Cn3Q7N/ZEsTJOpoF09wSagCKRun+eytcRxsTU8NP+XiZ3W8jR43/6lVqNxsCRwk42xgkzS4k+3yST2bJJiP/Z"/>
          <p:cNvSpPr>
            <a:spLocks noChangeAspect="1" noChangeArrowheads="1"/>
          </p:cNvSpPr>
          <p:nvPr/>
        </p:nvSpPr>
        <p:spPr bwMode="auto">
          <a:xfrm>
            <a:off x="307975" y="-1012825"/>
            <a:ext cx="1762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8" descr="data:image/jpeg;base64,/9j/4AAQSkZJRgABAQAAAQABAAD/2wCEAAkGBxIQEhQSEBIVFRQVFxcUFRUUFBQUFBUVFBQWFhQUFBUYHCggGBolHBQUITEhJSkrLi4uFx8zODMsNygtLisBCgoKDg0OGBAQGiwcHBwsLCwsLCwsLCssLCwsLCwsLCwsLCwsLCwsLCwsLCwsLCwsLCwsLCwsLDcrLDcrKysrK//AABEIAMwAlAMBIgACEQEDEQH/xAAcAAABBQEBAQAAAAAAAAAAAAAEAAIDBQYBBwj/xAA6EAABAwIFAQYEBAUDBQAAAAABAAIDBBEFEiExQVEGEyJhcYEykaGxBxRC0VJiweHwcpKiFSMzsvH/xAAZAQADAQEBAAAAAAAAAAAAAAAAAQIDBAX/xAAiEQACAgMBAQACAwEAAAAAAAAAAQIRAyExEkFRYQQiMhP/2gAMAwEAAhEDEQA/AIjCm92Uu9cE9k5Olly2dFEDmqLMUe9thqhS0HYp0JMg7xPbJZOdEFH3RSHYZSyaJmKOu0IUEtKfXyXaEPgl0ABTgVEE4KEU2SAp4coQU66sRMCutKjYU8oGkPKa4pBcegoauhcukgR26S4kgZZOjUtPFZcepYzsglDa9yqrKxr3IOICyYlogvbY/NcEzlO5gU1Fhb5XeAC30CG0lbKSvQH3x6KR8LnNuGk+11tcK7JA6vN/PYf3RNRSwQad40HoLLJ5LGoI81c0jcEeoITmxk7DXotnVVkQ2N/X+6parEGtOsbfIjQ/3R7ZaxlQICOEu7PCIfXMuQLgdCnwMLrn+nCd/kTg0CFtk66kkh11IURbqqTIokumuXU0pgKy6Fy6V0AJJcukih2Wz3J7DoFE8KSDZTJkohxAoRhRGI7oKMuJDWi5JsP6kqm6VsajZdYPhJmu5xysG60lAGiwYLMG3U+qofzHdtbA03tq8/xO/ZXtLUtjaC72H7LllJyezfw0WEskstwT3UQHHxu/YLN1AAJbCz1cdXFW5zzHxaN6I2CkaPhUK2aRSRj24a82Lg66tI+zrZG2cFp46ULuWyodtmGxDskR8JvZAYS5zHOY5pOXcclegvN1mq6FrJ2y20Phd77KXJ8K6tg1RhTJRdvhPms7U07ojY+x4WvoarMXMcAHMOhHIVHjXxeR56O4W2JvjOea2U+ddvdRE2TgtzEcCkSmrgQA7MkmFdQBbOU0DdFHI1Ohkshoj1oHxI6puGODAX87BOxA3Kgb4I83+XUTuqRtiSbJ6KoLpSB+nfzcVpKCAuOZ522CoezNDYXOrn+I38+FqKXdck3ujtfCyjF9kVEVGzZOjfZOJmwjOmSFR57qOVxTfAQO9+vkg6qIPOUjQ6e/CJeU1ouSsymU4pLPHDhseD5FBY7T6Ehuh+LyPBVliziBmG4Kg/ONnb0dax/zot8Tsxyr6Y54sdUgURXwlhsbeo2Qi6TAfdcBXAk7dAWIlcTikgVlyagctTHStTHFRPcmFIfI5p5T6h7RE0G2p/8AiEdbohK2QuIt1H3USLxpejaUjcrWW6aq0gjI2KGw8AsarOKVg0+2vzXC7bOuUqJWB376p+UhM/NMBsD6pzzt7rRcIuyQN6Jph6n2Q01cGG3kqLEe1mQ2bb1vojoKzQTx6qMWF/RZhmPFxuC53Ww09kScZuRf081Lg0UnYVieqylQHRuJaT81q5DmAsgqnC85BGx0VYnTJycSM1WSZg09fohWrT4xHG2IxxtFm7nkHjVZldUXZz5I+Ti4d107pHdUQK6SRSRQi5eFE4Ih4UTgmmIHcE2Klzk/RPeUXggvKGnlTJaKg6YqivfGG22t9l2Gun/Q8NvuisVpi6Pwi5aSPqqSTDZC1we61wcoBtYnm/KwgonbJXxFrE+VpLu8a48ja/ornDsXbI5rdb7EHi6yOG4W6K+Z2dxAFhcWtzcrRdnqYunFm2s3xE9b6KpxilaJXOUS47WGMiwu4/bqqd4iAu4FxGuxPmVpu1GHF+VzfibfTqFRwxuvlc224sdDY/dRCUX01UX5/YBSY9TvOVrHiwzaN0A6qwhLZHNc0XHoiKHCYIDm7sC/N7/1VvDllLcoGUdBt6oyNLhMU0v7dI3Ms0KSV+SLPbY6j7IjEQA3RAUc4e5zTtbRRB7ZElaTAMXt3EnUgE+t1kQtn2pY1kH8zj9Fi2rpxcMc1NnRuucrtkuVZkcKS6UkCL14ULkS9qgeEDBnhNjlLCHN3GqkeoHlDVqg/ZrMGqB4g6xza/NV+IUsjHXHibx1QGHVpaQeBp7LbUr2lgJsVx7i6O9S+op6BhDM8gDR05Pr0Vx2cYHZpB8LtvZU2OSFwIbqG2Jtz5IjAsejfdjTbLoW7WVeW6YOSL3EAL5voqmSaMnLKzLfYnb2KWMY1FGMznacb79Aqxlf+cvZpAG2bQ3U+NgpUtlm3A2Ekhxyngm6sIaZsY0FlUYdVOYcjr24urGSoFtDwiUaBuwLFp9CAgaOB5ccnA1RdXH4b8koebEBTB7i240FvPqiN8JbpFL2qrS9wj/h+L16KjaE6eYyPc88m641dcVSOOTtiG64d062q4d1RNiKS6fRJIRoHhDyKY1IUTqhpSsrZA9pQr2lHl4Q00jU7FvgsNPjAPK1GHya5OiyEMoD25eq1GDkvmHnr/t3CylG5HVCVQZdtomlpvvv634WVxDBwx+eK7XX1I+xV5jmIGMnI3X9ICyD8dq3PIMYDSb3cefYLVJLRilN7sto8HLzeU5njY8ewVqIBERb3991Ww1Ez7Hw3twHE6+VkyWkrX3yuDQeS3X2Cl0WoyfWaSYMkFhvweiAma62mhHVVkFBUQ694XHfXb0VvDOZBYg5ha9/qs5JNWhpuLqxGJwAHTUoDG4b08jvMfQq5nOVp6nZUPaWpyw92ObX/ZTjW7CcnVGTCe0LgCcul7OehAJJWSKQHCUl2ySVlUi2dH5JRUtzsjXNUsbdE6Jsr61ltAqCq0WjxPRZ6pKKKRVmYtcHC9wbre9mavOWubvv6X3CxDmhXvZOXKXNzWJ2/qprZd6o21ZT974h1soocLYeEVhLgWWB5+6LmpCBcEdNDutHHVmKm7qyAxBrfCdOtlIxmgNyQVBG/Mf5dh6hFwN44WdJ/DX0/rCYaQWuUDiFMA/M0agakKyp3ADKdihMVro4/iduLeapR0ZOT9aAcRBDLjXkcaofAsMFQ+QStDmAWN+CUqbvqs5Ym5W7ZjsB19fJaikpGwsEcYsOTy49SnDH9KnlSjX08YkcGzywnR0bi3XkDY/JSgLNdqMWtiM0zPhz29QNCr2irWSi7HDzHIVSjXCIyvpOkulcUI0G5V1JdQM0ryuxu0UTzcbqSLZDlslLQFixvZZ6blaLEm3+Szs6V2OII8JrHuabg2TnFRkoso0eA46+Bj5ZA50bCM5H6c2xK1VD2lgmHhk1J1A3+SyXY5rZDNC8AtewEtOzrHp7qSu7Bhv/AHKN5Yd8l9vTyW0IuSMp+VKmbeWZga0s6KdtW2Jl3EAb3Oi8x/NYhGO6d4SCAX5SdPJaOg7OzVVjUyuLB+nUA+3KKd0gcVVtlucZMptT2ef4hqPZH0OAknNOcx6KwwzD4qdoZEwNA6cq3p4CdSt44kts5ZZnyI6CEMYA0ADy0VR2nrvy9LNKf0sNvU6BXr23IC85/GzEe6p4YBvK4ud/pbbf3SkJW2eH1VybnfcnzOpXIXEG7TY+Winey642NSbBwxmcDR1/VTQ9pJB8TQfTRVoCY+Ln5qfMWP1Ivh2nbzG72ISWfMaSPCH7keuRfC30REeyY4W0XYX+S5H03T0cr2aeyzFS3dajE52xtu9wAtz+3Kw9djbLnuwT5nQfJVFNoSaQ54sg6qqazc+yrqqve7m3kFX58xt81pHH+RSyfg1PYnEnf9Qi0Nn3YRvZp5K9YlnbCHOkOVrNyeegHmsN+C+EmSaaocLgDI32vdXP4kTOzwxtHh3J4c82yg+dlspeLox8qbVkM2JTzEuDnBp2uANOgHCKw6WeEZnSEg/pdqPPThHYLhbnN2vtdFYpHGwZSNei5Xnra6df/OP+ZcNJgsrJ23B425V41ttF5XSicytdTPyub/tt5r0jCq/vhZ4yyD4huD5t6rsxzlOKbODPjjjlUdoMYzVeE/jVXd5XiMHSGMN93G5XsXavtDHh1O6aTV2ojZy51l8019c+plfNKcz3kuJ9eE2wxr6DkJhCkskpLGOZyuve1rblct0Q35Uk+M3+yBDmuzarieWWSTA9tkaACTsNb+XmsH2j7bNjJjpQHOG7zsPQcqn7U9rnT3ihcRHy7Yv/ALLKMF1lDF9Zc5/EaCWtkms+V5cT1P2CGmf5pCWxsfZQSPuqSBP4RvffRPbFlaTyU6JltTupRqbdB9Si3Yz6J/DrC2UuGwAC2ZneOPVzlX9oMJdPGXhoJLwWDoQd1fYHBmoqYA2HdsuOuikr/D3bG8eL5JSfmLf5M425I7h1DLHGA+QZragMAA0281i3088tU+E2JDh4xtlP2K2NfWOYCebEj5LPdmGvcXS63ktcH7riwyUp00dslKMHJGgw/Bo4wQ0n+bzPVG1jIYIzLIcjYxmLtrBNo3ZHEuNgRe50AtvdeMfif23Nc/8AL07rU7DqQf8AyOG59BwvSb8qkecl62yl7Z9qpMRmMjz4GXETejep8yqCNuibKpBopNBWuk5OAsmPCAOtCad07NwmHyQAiwLicLDcriKApRqiaVniHzQ8Klc4jZUyUT1zxp1CjZNZDhJyQ0wxswJsp6TxZvP+iCphv6Iqg4/zdIqz6k7NG9LAOjGj/iELUTl1Q53AFm+l9Su9m3EULDzkZ/6qGnHi+f3XD/LlK0jo/iqO2wuu8QAcPNBCUREkaXt6iy0uGQNLSSLkm2vRZ78QoxBSSSRizg02KcsbUVJBHInJw+Hn/wCKXbQPa2kp3a7zOB/4D63XlrAuzOJNzudSfNNaV2LhhJJOhw3Cn3Q7N/ZEsTJOpoF09wSagCKRun+eytcRxsTU8NP+XiZ3W8jR43/6lVqNxsCRwk42xgkzS4k+3yST2bJJiP/Z"/>
          <p:cNvSpPr>
            <a:spLocks noChangeAspect="1" noChangeArrowheads="1"/>
          </p:cNvSpPr>
          <p:nvPr/>
        </p:nvSpPr>
        <p:spPr bwMode="auto">
          <a:xfrm>
            <a:off x="460375" y="-860425"/>
            <a:ext cx="1762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10" descr="data:image/jpeg;base64,/9j/4AAQSkZJRgABAQAAAQABAAD/2wCEAAkGBxIQEhQSEBIVFRQVFxcUFRUUFBQUFBUVFBQWFhQUFBUYHCggGBolHBQUITEhJSkrLi4uFx8zODMsNygtLisBCgoKDg0OGBAQGiwcHBwsLCwsLCwsLCssLCwsLCwsLCwsLCwsLCwsLCwsLCwsLCwsLCwsLCwsLDcrLDcrKysrK//AABEIAMwAlAMBIgACEQEDEQH/xAAcAAABBQEBAQAAAAAAAAAAAAAEAAIDBQYBBwj/xAA6EAABAwIFAQYEBAUDBQAAAAABAAIDBBEFEiExQVEGEyJhcYEykaGxBxRC0VJiweHwcpKiFSMzsvH/xAAZAQADAQEBAAAAAAAAAAAAAAAAAQIDBAX/xAAiEQACAgMBAQACAwEAAAAAAAAAAQIRAyExEkFRYQQiMhP/2gAMAwEAAhEDEQA/AIjCm92Uu9cE9k5Olly2dFEDmqLMUe9thqhS0HYp0JMg7xPbJZOdEFH3RSHYZSyaJmKOu0IUEtKfXyXaEPgl0ABTgVEE4KEU2SAp4coQU66sRMCutKjYU8oGkPKa4pBcegoauhcukgR26S4kgZZOjUtPFZcepYzsglDa9yqrKxr3IOICyYlogvbY/NcEzlO5gU1Fhb5XeAC30CG0lbKSvQH3x6KR8LnNuGk+11tcK7JA6vN/PYf3RNRSwQad40HoLLJ5LGoI81c0jcEeoITmxk7DXotnVVkQ2N/X+6parEGtOsbfIjQ/3R7ZaxlQICOEu7PCIfXMuQLgdCnwMLrn+nCd/kTg0CFtk66kkh11IURbqqTIokumuXU0pgKy6Fy6V0AJJcukih2Wz3J7DoFE8KSDZTJkohxAoRhRGI7oKMuJDWi5JsP6kqm6VsajZdYPhJmu5xysG60lAGiwYLMG3U+qofzHdtbA03tq8/xO/ZXtLUtjaC72H7LllJyezfw0WEskstwT3UQHHxu/YLN1AAJbCz1cdXFW5zzHxaN6I2CkaPhUK2aRSRj24a82Lg66tI+zrZG2cFp46ULuWyodtmGxDskR8JvZAYS5zHOY5pOXcclegvN1mq6FrJ2y20Phd77KXJ8K6tg1RhTJRdvhPms7U07ojY+x4WvoarMXMcAHMOhHIVHjXxeR56O4W2JvjOea2U+ddvdRE2TgtzEcCkSmrgQA7MkmFdQBbOU0DdFHI1Ohkshoj1oHxI6puGODAX87BOxA3Kgb4I83+XUTuqRtiSbJ6KoLpSB+nfzcVpKCAuOZ522CoezNDYXOrn+I38+FqKXdck3ujtfCyjF9kVEVGzZOjfZOJmwjOmSFR57qOVxTfAQO9+vkg6qIPOUjQ6e/CJeU1ouSsymU4pLPHDhseD5FBY7T6Ehuh+LyPBVliziBmG4Kg/ONnb0dax/zot8Tsxyr6Y54sdUgURXwlhsbeo2Qi6TAfdcBXAk7dAWIlcTikgVlyagctTHStTHFRPcmFIfI5p5T6h7RE0G2p/8AiEdbohK2QuIt1H3USLxpejaUjcrWW6aq0gjI2KGw8AsarOKVg0+2vzXC7bOuUqJWB376p+UhM/NMBsD6pzzt7rRcIuyQN6Jph6n2Q01cGG3kqLEe1mQ2bb1vojoKzQTx6qMWF/RZhmPFxuC53Ww09kScZuRf081Lg0UnYVieqylQHRuJaT81q5DmAsgqnC85BGx0VYnTJycSM1WSZg09fohWrT4xHG2IxxtFm7nkHjVZldUXZz5I+Ti4d107pHdUQK6SRSRQi5eFE4Ih4UTgmmIHcE2Klzk/RPeUXggvKGnlTJaKg6YqivfGG22t9l2Gun/Q8NvuisVpi6Pwi5aSPqqSTDZC1we61wcoBtYnm/KwgonbJXxFrE+VpLu8a48ja/ornDsXbI5rdb7EHi6yOG4W6K+Z2dxAFhcWtzcrRdnqYunFm2s3xE9b6KpxilaJXOUS47WGMiwu4/bqqd4iAu4FxGuxPmVpu1GHF+VzfibfTqFRwxuvlc224sdDY/dRCUX01UX5/YBSY9TvOVrHiwzaN0A6qwhLZHNc0XHoiKHCYIDm7sC/N7/1VvDllLcoGUdBt6oyNLhMU0v7dI3Ms0KSV+SLPbY6j7IjEQA3RAUc4e5zTtbRRB7ZElaTAMXt3EnUgE+t1kQtn2pY1kH8zj9Fi2rpxcMc1NnRuucrtkuVZkcKS6UkCL14ULkS9qgeEDBnhNjlLCHN3GqkeoHlDVqg/ZrMGqB4g6xza/NV+IUsjHXHibx1QGHVpaQeBp7LbUr2lgJsVx7i6O9S+op6BhDM8gDR05Pr0Vx2cYHZpB8LtvZU2OSFwIbqG2Jtz5IjAsejfdjTbLoW7WVeW6YOSL3EAL5voqmSaMnLKzLfYnb2KWMY1FGMznacb79Aqxlf+cvZpAG2bQ3U+NgpUtlm3A2Ekhxyngm6sIaZsY0FlUYdVOYcjr24urGSoFtDwiUaBuwLFp9CAgaOB5ccnA1RdXH4b8koebEBTB7i240FvPqiN8JbpFL2qrS9wj/h+L16KjaE6eYyPc88m641dcVSOOTtiG64d062q4d1RNiKS6fRJIRoHhDyKY1IUTqhpSsrZA9pQr2lHl4Q00jU7FvgsNPjAPK1GHya5OiyEMoD25eq1GDkvmHnr/t3CylG5HVCVQZdtomlpvvv634WVxDBwx+eK7XX1I+xV5jmIGMnI3X9ICyD8dq3PIMYDSb3cefYLVJLRilN7sto8HLzeU5njY8ewVqIBERb3991Ww1Ez7Hw3twHE6+VkyWkrX3yuDQeS3X2Cl0WoyfWaSYMkFhvweiAma62mhHVVkFBUQ694XHfXb0VvDOZBYg5ha9/qs5JNWhpuLqxGJwAHTUoDG4b08jvMfQq5nOVp6nZUPaWpyw92ObX/ZTjW7CcnVGTCe0LgCcul7OehAJJWSKQHCUl2ySVlUi2dH5JRUtzsjXNUsbdE6Jsr61ltAqCq0WjxPRZ6pKKKRVmYtcHC9wbre9mavOWubvv6X3CxDmhXvZOXKXNzWJ2/qprZd6o21ZT974h1soocLYeEVhLgWWB5+6LmpCBcEdNDutHHVmKm7qyAxBrfCdOtlIxmgNyQVBG/Mf5dh6hFwN44WdJ/DX0/rCYaQWuUDiFMA/M0agakKyp3ADKdihMVro4/iduLeapR0ZOT9aAcRBDLjXkcaofAsMFQ+QStDmAWN+CUqbvqs5Ym5W7ZjsB19fJaikpGwsEcYsOTy49SnDH9KnlSjX08YkcGzywnR0bi3XkDY/JSgLNdqMWtiM0zPhz29QNCr2irWSi7HDzHIVSjXCIyvpOkulcUI0G5V1JdQM0ryuxu0UTzcbqSLZDlslLQFixvZZ6blaLEm3+Szs6V2OII8JrHuabg2TnFRkoso0eA46+Bj5ZA50bCM5H6c2xK1VD2lgmHhk1J1A3+SyXY5rZDNC8AtewEtOzrHp7qSu7Bhv/AHKN5Yd8l9vTyW0IuSMp+VKmbeWZga0s6KdtW2Jl3EAb3Oi8x/NYhGO6d4SCAX5SdPJaOg7OzVVjUyuLB+nUA+3KKd0gcVVtlucZMptT2ef4hqPZH0OAknNOcx6KwwzD4qdoZEwNA6cq3p4CdSt44kts5ZZnyI6CEMYA0ADy0VR2nrvy9LNKf0sNvU6BXr23IC85/GzEe6p4YBvK4ud/pbbf3SkJW2eH1VybnfcnzOpXIXEG7TY+Winey642NSbBwxmcDR1/VTQ9pJB8TQfTRVoCY+Ln5qfMWP1Ivh2nbzG72ISWfMaSPCH7keuRfC30REeyY4W0XYX+S5H03T0cr2aeyzFS3dajE52xtu9wAtz+3Kw9djbLnuwT5nQfJVFNoSaQ54sg6qqazc+yrqqve7m3kFX58xt81pHH+RSyfg1PYnEnf9Qi0Nn3YRvZp5K9YlnbCHOkOVrNyeegHmsN+C+EmSaaocLgDI32vdXP4kTOzwxtHh3J4c82yg+dlspeLox8qbVkM2JTzEuDnBp2uANOgHCKw6WeEZnSEg/pdqPPThHYLhbnN2vtdFYpHGwZSNei5Xnra6df/OP+ZcNJgsrJ23B425V41ttF5XSicytdTPyub/tt5r0jCq/vhZ4yyD4huD5t6rsxzlOKbODPjjjlUdoMYzVeE/jVXd5XiMHSGMN93G5XsXavtDHh1O6aTV2ojZy51l8019c+plfNKcz3kuJ9eE2wxr6DkJhCkskpLGOZyuve1rblct0Q35Uk+M3+yBDmuzarieWWSTA9tkaACTsNb+XmsH2j7bNjJjpQHOG7zsPQcqn7U9rnT3ihcRHy7Yv/ALLKMF1lDF9Zc5/EaCWtkms+V5cT1P2CGmf5pCWxsfZQSPuqSBP4RvffRPbFlaTyU6JltTupRqbdB9Si3Yz6J/DrC2UuGwAC2ZneOPVzlX9oMJdPGXhoJLwWDoQd1fYHBmoqYA2HdsuOuikr/D3bG8eL5JSfmLf5M425I7h1DLHGA+QZragMAA0281i3088tU+E2JDh4xtlP2K2NfWOYCebEj5LPdmGvcXS63ktcH7riwyUp00dslKMHJGgw/Bo4wQ0n+bzPVG1jIYIzLIcjYxmLtrBNo3ZHEuNgRe50AtvdeMfif23Nc/8AL07rU7DqQf8AyOG59BwvSb8qkecl62yl7Z9qpMRmMjz4GXETejep8yqCNuibKpBopNBWuk5OAsmPCAOtCad07NwmHyQAiwLicLDcriKApRqiaVniHzQ8Klc4jZUyUT1zxp1CjZNZDhJyQ0wxswJsp6TxZvP+iCphv6Iqg4/zdIqz6k7NG9LAOjGj/iELUTl1Q53AFm+l9Su9m3EULDzkZ/6qGnHi+f3XD/LlK0jo/iqO2wuu8QAcPNBCUREkaXt6iy0uGQNLSSLkm2vRZ78QoxBSSSRizg02KcsbUVJBHInJw+Hn/wCKXbQPa2kp3a7zOB/4D63XlrAuzOJNzudSfNNaV2LhhJJOhw3Cn3Q7N/ZEsTJOpoF09wSagCKRun+eytcRxsTU8NP+XiZ3W8jR43/6lVqNxsCRwk42xgkzS4k+3yST2bJJiP/Z"/>
          <p:cNvSpPr>
            <a:spLocks noChangeAspect="1" noChangeArrowheads="1"/>
          </p:cNvSpPr>
          <p:nvPr/>
        </p:nvSpPr>
        <p:spPr bwMode="auto">
          <a:xfrm>
            <a:off x="612775" y="-708025"/>
            <a:ext cx="1762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8" name="Picture 2" descr="http://dolny-slask.org.pl/foto/3650/3650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99" y="3801956"/>
            <a:ext cx="3892846" cy="270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6588224" y="3671545"/>
            <a:ext cx="2731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Nakonz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Brücke, Wilhelmsruher </a:t>
            </a:r>
            <a:endParaRPr lang="pl-P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de-D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Schleussen</a:t>
            </a:r>
            <a:r>
              <a:rPr lang="de-D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Brücke</a:t>
            </a:r>
          </a:p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Strzałka w lewo 14">
            <a:hlinkClick r:id="rId5" action="ppaction://hlinksldjump"/>
          </p:cNvPr>
          <p:cNvSpPr/>
          <p:nvPr/>
        </p:nvSpPr>
        <p:spPr>
          <a:xfrm>
            <a:off x="8172400" y="623731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22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9"/>
    </mc:Choice>
    <mc:Fallback>
      <p:transition spd="slow" advTm="552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6261" y="1015453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Sikorskiego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dolny-slask.org.pl/foto/293/293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33" y="3928726"/>
            <a:ext cx="42871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w chmurce 1"/>
          <p:cNvSpPr/>
          <p:nvPr/>
        </p:nvSpPr>
        <p:spPr>
          <a:xfrm>
            <a:off x="5868144" y="3140968"/>
            <a:ext cx="2915816" cy="1296144"/>
          </a:xfrm>
          <a:prstGeom prst="cloudCallout">
            <a:avLst>
              <a:gd name="adj1" fmla="val -81709"/>
              <a:gd name="adj2" fmla="val 35544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W 1907 roku była tutaj przystań pasażerska</a:t>
            </a:r>
            <a:endParaRPr lang="pl-PL" dirty="0">
              <a:solidFill>
                <a:schemeClr val="tx2"/>
              </a:solidFill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419849" y="4590887"/>
            <a:ext cx="1742561" cy="705699"/>
            <a:chOff x="517464" y="2468252"/>
            <a:chExt cx="1742561" cy="70569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0" y="246825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Łącznik prosty ze strzałką 6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rostokąt 3"/>
          <p:cNvSpPr/>
          <p:nvPr/>
        </p:nvSpPr>
        <p:spPr>
          <a:xfrm>
            <a:off x="808013" y="544522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mtClean="0"/>
              <a:t>97,60 m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4067943" y="361877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1875</a:t>
            </a:r>
          </a:p>
        </p:txBody>
      </p:sp>
      <p:pic>
        <p:nvPicPr>
          <p:cNvPr id="5122" name="Picture 2" descr="http://upload.wikimedia.org/wikipedia/commons/thumb/2/29/WroclawMostSikorskiego.jpg/240px-WroclawMostSikorskie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15453"/>
            <a:ext cx="3904301" cy="20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790792" y="669583"/>
            <a:ext cx="2260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Königsbrücke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Strzałka w lewo 11">
            <a:hlinkClick r:id="rId5" action="ppaction://hlinksldjump"/>
          </p:cNvPr>
          <p:cNvSpPr/>
          <p:nvPr/>
        </p:nvSpPr>
        <p:spPr>
          <a:xfrm>
            <a:off x="8172400" y="623731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60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"/>
    </mc:Choice>
    <mc:Fallback>
      <p:transition spd="slow" advTm="444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ostypolskie.pl/img/galeria/male/w/wroclaw_trzebnick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5" y="1683850"/>
            <a:ext cx="5076057" cy="324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prostokątne 1"/>
          <p:cNvSpPr/>
          <p:nvPr/>
        </p:nvSpPr>
        <p:spPr>
          <a:xfrm>
            <a:off x="4788024" y="166454"/>
            <a:ext cx="3816424" cy="1390338"/>
          </a:xfrm>
          <a:prstGeom prst="wedgeRectCallout">
            <a:avLst>
              <a:gd name="adj1" fmla="val -30503"/>
              <a:gd name="adj2" fmla="val 703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Jako świadek długiej historii  ... mogę wiele przekazać  przyszłym pokoleniom...</a:t>
            </a:r>
          </a:p>
          <a:p>
            <a:pPr algn="ctr"/>
            <a:r>
              <a:rPr lang="pl-PL" dirty="0" smtClean="0"/>
              <a:t>Teraz wiem, że nie pójdzie to w zapomnienie</a:t>
            </a:r>
            <a:endParaRPr lang="pl-PL" dirty="0"/>
          </a:p>
        </p:txBody>
      </p:sp>
      <p:sp>
        <p:nvSpPr>
          <p:cNvPr id="3" name="Objaśnienie w chmurce 2"/>
          <p:cNvSpPr/>
          <p:nvPr/>
        </p:nvSpPr>
        <p:spPr>
          <a:xfrm>
            <a:off x="0" y="166454"/>
            <a:ext cx="3888432" cy="1368152"/>
          </a:xfrm>
          <a:prstGeom prst="cloudCallout">
            <a:avLst>
              <a:gd name="adj1" fmla="val 39472"/>
              <a:gd name="adj2" fmla="val 664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Kiedy regulowano Odrę znaleziono koło mnie wiele przedmiotów z epoki kamienia i brązu</a:t>
            </a:r>
            <a:endParaRPr lang="pl-P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8"/>
    </mc:Choice>
    <mc:Fallback>
      <p:transition spd="slow" advTm="557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yw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57986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714612" y="2996952"/>
            <a:ext cx="48097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dirty="0" smtClean="0">
                <a:solidFill>
                  <a:srgbClr val="FFFF00"/>
                </a:solidFill>
                <a:latin typeface="Forte" pitchFamily="66" charset="0"/>
              </a:rPr>
              <a:t>Mosty Wrocławia</a:t>
            </a:r>
            <a:endParaRPr lang="pl-PL" sz="6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6"/>
    </mc:Choice>
    <mc:Fallback>
      <p:transition spd="slow" advTm="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14678" y="571480"/>
            <a:ext cx="310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Kategoria</a:t>
            </a:r>
            <a:endParaRPr lang="pl-PL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98814" y="5429264"/>
            <a:ext cx="3830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Oskar Honorowy</a:t>
            </a:r>
            <a:endParaRPr lang="pl-PL" sz="4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16386" name="Picture 2" descr="C:\Users\User\AppData\Local\Temp\osk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640" y="1588008"/>
            <a:ext cx="1950720" cy="368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3"/>
    </mc:Choice>
    <mc:Fallback>
      <p:transition spd="slow" advTm="235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f/fa/Most.Bartoszowicki%28001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49" y="2669307"/>
            <a:ext cx="3840558" cy="28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9512" y="1373867"/>
            <a:ext cx="2657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</a:t>
            </a:r>
            <a:r>
              <a:rPr lang="pl-PL" sz="2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Bartoszowicki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532891" y="2886627"/>
            <a:ext cx="1742561" cy="705699"/>
            <a:chOff x="517464" y="2468252"/>
            <a:chExt cx="1742561" cy="70569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00" y="2468252"/>
              <a:ext cx="1724025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Łącznik prosty ze strzałką 5"/>
            <p:cNvCxnSpPr/>
            <p:nvPr/>
          </p:nvCxnSpPr>
          <p:spPr>
            <a:xfrm>
              <a:off x="517464" y="3173951"/>
              <a:ext cx="1724025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rostokąt 1"/>
          <p:cNvSpPr/>
          <p:nvPr/>
        </p:nvSpPr>
        <p:spPr>
          <a:xfrm>
            <a:off x="6550006" y="398881"/>
            <a:ext cx="2275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Barthelner</a:t>
            </a:r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Brücke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39591" y="3924070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110,2 m</a:t>
            </a:r>
          </a:p>
        </p:txBody>
      </p:sp>
      <p:sp>
        <p:nvSpPr>
          <p:cNvPr id="8" name="Prostokąt 7"/>
          <p:cNvSpPr/>
          <p:nvPr/>
        </p:nvSpPr>
        <p:spPr>
          <a:xfrm>
            <a:off x="3419927" y="1284009"/>
            <a:ext cx="1888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1913-1917</a:t>
            </a:r>
          </a:p>
        </p:txBody>
      </p:sp>
      <p:sp>
        <p:nvSpPr>
          <p:cNvPr id="9" name="Objaśnienie w chmurce 8"/>
          <p:cNvSpPr/>
          <p:nvPr/>
        </p:nvSpPr>
        <p:spPr>
          <a:xfrm>
            <a:off x="5292080" y="908720"/>
            <a:ext cx="3944122" cy="1864685"/>
          </a:xfrm>
          <a:prstGeom prst="cloudCallout">
            <a:avLst>
              <a:gd name="adj1" fmla="val -50387"/>
              <a:gd name="adj2" fmla="val 665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Swoim kształtem przypominam znany most drogowy przez Missisipi w Nowym Orleanie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1" name="Strzałka w lewo 10">
            <a:hlinkClick r:id="rId4" action="ppaction://hlinksldjump"/>
          </p:cNvPr>
          <p:cNvSpPr/>
          <p:nvPr/>
        </p:nvSpPr>
        <p:spPr>
          <a:xfrm>
            <a:off x="8172400" y="6237312"/>
            <a:ext cx="43204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58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4"/>
    </mc:Choice>
    <mc:Fallback>
      <p:transition spd="slow" advTm="242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aśnienie prostokątne 1"/>
          <p:cNvSpPr/>
          <p:nvPr/>
        </p:nvSpPr>
        <p:spPr>
          <a:xfrm>
            <a:off x="4788024" y="166454"/>
            <a:ext cx="4104456" cy="1390338"/>
          </a:xfrm>
          <a:prstGeom prst="wedgeRectCallout">
            <a:avLst>
              <a:gd name="adj1" fmla="val -30503"/>
              <a:gd name="adj2" fmla="val 703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Pomimo tego, że jestem najwęższą  5,5 m wrocławską przeprawą  mam otwarte i szerokie serce...</a:t>
            </a:r>
          </a:p>
          <a:p>
            <a:pPr algn="ctr"/>
            <a:r>
              <a:rPr lang="pl-PL" dirty="0" smtClean="0"/>
              <a:t>Chronię Was od wielu lat i będę to robił nadal...</a:t>
            </a:r>
            <a:endParaRPr lang="pl-PL" dirty="0"/>
          </a:p>
        </p:txBody>
      </p:sp>
      <p:sp>
        <p:nvSpPr>
          <p:cNvPr id="3" name="Objaśnienie w chmurce 2"/>
          <p:cNvSpPr/>
          <p:nvPr/>
        </p:nvSpPr>
        <p:spPr>
          <a:xfrm>
            <a:off x="0" y="0"/>
            <a:ext cx="4067944" cy="1844824"/>
          </a:xfrm>
          <a:prstGeom prst="cloudCallout">
            <a:avLst>
              <a:gd name="adj1" fmla="val 39472"/>
              <a:gd name="adj2" fmla="val 664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>
                <a:solidFill>
                  <a:srgbClr val="FFFF00"/>
                </a:solidFill>
              </a:rPr>
              <a:t>Jestem pierwszą przeprawą powodziowo-nawigacyjną na Odrze  wybudowaną w latach 1997-1917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http://s3.flog.pl/media/foto/527916_sluza-bartoszowic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77" y="1844824"/>
            <a:ext cx="4466059" cy="29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6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"/>
    </mc:Choice>
    <mc:Fallback>
      <p:transition spd="slow" advTm="5349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476672"/>
            <a:ext cx="23762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Źródła:</a:t>
            </a:r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528" y="1327891"/>
            <a:ext cx="43620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http://dolny-slask.org.pl</a:t>
            </a:r>
            <a:endParaRPr lang="pl-P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41916" y="2132856"/>
            <a:ext cx="41032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http://pl.wikipedia.org</a:t>
            </a:r>
            <a:endParaRPr lang="pl-P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45894" y="3068960"/>
            <a:ext cx="65888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Maciej Łagiewski „Mosty Wrocławia” </a:t>
            </a:r>
          </a:p>
          <a:p>
            <a:r>
              <a:rPr lang="pl-PL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wyd. Ossolineum 1989</a:t>
            </a:r>
            <a:endParaRPr lang="pl-P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41916" y="5301208"/>
            <a:ext cx="27210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yolande.flog.pl</a:t>
            </a:r>
            <a:endParaRPr lang="pl-P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62606" y="4437112"/>
            <a:ext cx="42618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moje.miasto.wroclaw.pl</a:t>
            </a:r>
            <a:endParaRPr lang="pl-P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34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"/>
    </mc:Choice>
    <mc:Fallback>
      <p:transition spd="slow" advTm="225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521" y="0"/>
            <a:ext cx="9338521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351915" y="0"/>
            <a:ext cx="592935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Dziękuję za uwagę!!!</a:t>
            </a:r>
          </a:p>
          <a:p>
            <a:pPr algn="ctr"/>
            <a:endParaRPr lang="pl-PL" sz="2800" b="1" i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l-PL" sz="28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Scenariusz i reżyseria</a:t>
            </a:r>
          </a:p>
          <a:p>
            <a:pPr algn="ctr"/>
            <a:endParaRPr lang="pl-PL" sz="2800" b="1" i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l-PL" sz="2800" b="1" i="1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l-PL" sz="28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Kamil Sromek Kl.5c </a:t>
            </a:r>
          </a:p>
          <a:p>
            <a:pPr algn="ctr"/>
            <a:r>
              <a:rPr lang="pl-PL" sz="2800" b="1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 nr 10</a:t>
            </a:r>
            <a:endParaRPr lang="pl-PL" sz="2800" b="1" i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65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09"/>
    </mc:Choice>
    <mc:Fallback>
      <p:transition spd="slow" advTm="4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71472" y="428604"/>
            <a:ext cx="771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spc="600" dirty="0" smtClean="0">
                <a:latin typeface="Forte" panose="03060902040502070203" pitchFamily="66" charset="0"/>
                <a:cs typeface="Aharoni" pitchFamily="2" charset="-79"/>
              </a:rPr>
              <a:t>Wrocławska Akademia Sztuki</a:t>
            </a:r>
          </a:p>
          <a:p>
            <a:pPr algn="ctr"/>
            <a:r>
              <a:rPr lang="pl-PL" sz="4000" b="1" spc="600" dirty="0" smtClean="0">
                <a:latin typeface="Forte" panose="03060902040502070203" pitchFamily="66" charset="0"/>
                <a:cs typeface="Aharoni" pitchFamily="2" charset="-79"/>
              </a:rPr>
              <a:t> i Wiedzy</a:t>
            </a:r>
            <a:endParaRPr lang="pl-PL" sz="4000" b="1" spc="600" dirty="0">
              <a:latin typeface="Forte" panose="03060902040502070203" pitchFamily="66" charset="0"/>
              <a:cs typeface="Aharoni" pitchFamily="2" charset="-79"/>
            </a:endParaRPr>
          </a:p>
        </p:txBody>
      </p:sp>
      <p:pic>
        <p:nvPicPr>
          <p:cNvPr id="1028" name="Picture 4" descr="budinpolek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428868"/>
            <a:ext cx="1357322" cy="135732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57158" y="385762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Budinpolek</a:t>
            </a:r>
            <a:endParaRPr lang="pl-PL" dirty="0"/>
          </a:p>
        </p:txBody>
      </p:sp>
      <p:pic>
        <p:nvPicPr>
          <p:cNvPr id="1030" name="Picture 6" descr="Chodziar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428868"/>
            <a:ext cx="1476366" cy="1170911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2214546" y="385762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Chodziarz</a:t>
            </a:r>
            <a:endParaRPr lang="pl-PL" dirty="0"/>
          </a:p>
        </p:txBody>
      </p:sp>
      <p:pic>
        <p:nvPicPr>
          <p:cNvPr id="1032" name="Picture 8" descr="fot. Magdalena Reym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6240" y="2428868"/>
            <a:ext cx="1495002" cy="1185691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4429124" y="385762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Europejczyk</a:t>
            </a:r>
            <a:endParaRPr lang="pl-PL" dirty="0"/>
          </a:p>
        </p:txBody>
      </p:sp>
      <p:pic>
        <p:nvPicPr>
          <p:cNvPr id="1034" name="Picture 10" descr="nawigat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2500306"/>
            <a:ext cx="1411140" cy="1119180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6929454" y="385762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Nawigator</a:t>
            </a:r>
            <a:endParaRPr lang="pl-PL" dirty="0"/>
          </a:p>
        </p:txBody>
      </p:sp>
      <p:pic>
        <p:nvPicPr>
          <p:cNvPr id="1036" name="Picture 12" descr="Pracz Odrza&amp;nacute;sk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4500570"/>
            <a:ext cx="1771436" cy="1404932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1428728" y="6072206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Pracz Odrzański</a:t>
            </a:r>
            <a:endParaRPr lang="pl-PL" dirty="0"/>
          </a:p>
        </p:txBody>
      </p:sp>
      <p:pic>
        <p:nvPicPr>
          <p:cNvPr id="3074" name="Picture 2" descr="M&amp;lstrok;ynarz Tumsk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4500570"/>
            <a:ext cx="1722617" cy="1366214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857620" y="6000768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Młynarz Tumski</a:t>
            </a:r>
            <a:endParaRPr lang="pl-PL" dirty="0"/>
          </a:p>
        </p:txBody>
      </p:sp>
      <p:pic>
        <p:nvPicPr>
          <p:cNvPr id="3076" name="Picture 4" descr="Motocyklist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2302" y="4500570"/>
            <a:ext cx="1711406" cy="1357322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6429388" y="607220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Motocyklista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5"/>
    </mc:Choice>
    <mc:Fallback>
      <p:transition spd="slow" advTm="56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599">
              <a:srgbClr val="76B4FF"/>
            </a:gs>
            <a:gs pos="43757">
              <a:srgbClr val="8DC5FC"/>
            </a:gs>
            <a:gs pos="63340">
              <a:srgbClr val="B6D2EF"/>
            </a:gs>
            <a:gs pos="85840">
              <a:srgbClr val="E3E1F3"/>
            </a:gs>
            <a:gs pos="13333">
              <a:srgbClr val="6BAAFF"/>
            </a:gs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052735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 smtClean="0">
                <a:latin typeface="Forte" panose="03060902040502070203" pitchFamily="66" charset="0"/>
              </a:rPr>
              <a:t>Ma </a:t>
            </a:r>
          </a:p>
          <a:p>
            <a:pPr algn="ctr"/>
            <a:r>
              <a:rPr lang="pl-PL" sz="7200" dirty="0" smtClean="0">
                <a:latin typeface="Forte" panose="03060902040502070203" pitchFamily="66" charset="0"/>
              </a:rPr>
              <a:t>zaszczyt </a:t>
            </a:r>
          </a:p>
          <a:p>
            <a:pPr algn="ctr"/>
            <a:r>
              <a:rPr lang="pl-PL" sz="7200" dirty="0" smtClean="0">
                <a:latin typeface="Forte" panose="03060902040502070203" pitchFamily="66" charset="0"/>
              </a:rPr>
              <a:t>przedstawi</a:t>
            </a:r>
            <a:r>
              <a:rPr lang="pl-PL" sz="7200" b="1" dirty="0" smtClean="0">
                <a:latin typeface="Forte" panose="03060902040502070203" pitchFamily="66" charset="0"/>
              </a:rPr>
              <a:t>ć</a:t>
            </a:r>
          </a:p>
          <a:p>
            <a:pPr algn="ctr"/>
            <a:r>
              <a:rPr lang="pl-PL" sz="7200" dirty="0" smtClean="0">
                <a:latin typeface="Forte" panose="03060902040502070203" pitchFamily="66" charset="0"/>
              </a:rPr>
              <a:t>nominowanych</a:t>
            </a:r>
            <a:endParaRPr lang="pl-PL" sz="7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9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"/>
    </mc:Choice>
    <mc:Fallback>
      <p:transition spd="slow" advTm="391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14678" y="571480"/>
            <a:ext cx="310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Kategoria</a:t>
            </a:r>
            <a:endParaRPr lang="pl-PL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643042" y="5429264"/>
            <a:ext cx="5941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orte" pitchFamily="66" charset="0"/>
              </a:rPr>
              <a:t>Bohater Pierwszego Planu</a:t>
            </a:r>
            <a:endParaRPr lang="pl-PL" sz="4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16386" name="Picture 2" descr="C:\Users\User\AppData\Local\Temp\osk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6640" y="1588008"/>
            <a:ext cx="1950720" cy="36819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"/>
    </mc:Choice>
    <mc:Fallback>
      <p:transition spd="slow" advTm="473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5004048" y="433214"/>
            <a:ext cx="3234807" cy="2505836"/>
            <a:chOff x="652753" y="433214"/>
            <a:chExt cx="3234807" cy="25058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53" y="433214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 descr="http://wroclawnadodra.pl/wp-content/uploads/2014/08/most_grunwaldzki_kkos2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465" y="836712"/>
              <a:ext cx="2315381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a 4"/>
          <p:cNvGrpSpPr/>
          <p:nvPr/>
        </p:nvGrpSpPr>
        <p:grpSpPr>
          <a:xfrm>
            <a:off x="984076" y="438842"/>
            <a:ext cx="3234807" cy="2505836"/>
            <a:chOff x="4860032" y="433214"/>
            <a:chExt cx="3234807" cy="250583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33214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 descr="http://upload.wikimedia.org/wikipedia/commons/thumb/f/f3/WroclawMostZwierzyniecki.jpg/240px-WroclawMostZwierzyniecki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435" y="858040"/>
              <a:ext cx="2310954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a 5"/>
          <p:cNvGrpSpPr/>
          <p:nvPr/>
        </p:nvGrpSpPr>
        <p:grpSpPr>
          <a:xfrm>
            <a:off x="2810720" y="3573016"/>
            <a:ext cx="3234807" cy="2505836"/>
            <a:chOff x="2810720" y="3573016"/>
            <a:chExt cx="3234807" cy="25058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0" y="3573016"/>
              <a:ext cx="3234807" cy="2505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 descr="http://i235.photobucket.com/albums/ee184/robert_nadaj/most_maly.jp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047" y="3952824"/>
              <a:ext cx="2460152" cy="1746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www.e-teatr.pl/pl/zdjecia/film/logo/oscary-201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50" y="5077092"/>
            <a:ext cx="2210552" cy="12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2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"/>
    </mc:Choice>
    <mc:Fallback>
      <p:transition spd="slow" advTm="177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9045" y="1066161"/>
            <a:ext cx="2721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Zwierzyniecki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57" y="3645024"/>
            <a:ext cx="1724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commondatastorage.googleapis.com/static.panoramio.com/photos/original/57521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36" y="1603493"/>
            <a:ext cx="309634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7657" y="4509120"/>
            <a:ext cx="194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62 m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463533" y="1216165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Ceglany</a:t>
            </a:r>
          </a:p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Szczytnicki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754931" y="4365104"/>
            <a:ext cx="1724025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chard Plüddema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56" y="2502023"/>
            <a:ext cx="15716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250417" y="5113107"/>
            <a:ext cx="2874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Richard </a:t>
            </a:r>
            <a:r>
              <a:rPr lang="pl-PL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Plüddemann</a:t>
            </a:r>
            <a:endParaRPr lang="pl-PL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dolny-slask.org.pl/foto/5/0053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79" y="4522114"/>
            <a:ext cx="2678690" cy="18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aśnienie w chmurce 3"/>
          <p:cNvSpPr/>
          <p:nvPr/>
        </p:nvSpPr>
        <p:spPr>
          <a:xfrm>
            <a:off x="3052636" y="116632"/>
            <a:ext cx="4841630" cy="1075398"/>
          </a:xfrm>
          <a:prstGeom prst="cloudCallout">
            <a:avLst>
              <a:gd name="adj1" fmla="val -16802"/>
              <a:gd name="adj2" fmla="val 893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Jestem najstarszy we Wrocławiu! Świadczy o tym tablica na  jednym z pylonów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9" name="Strzałka w lewo 8">
            <a:hlinkClick r:id="rId6" action="ppaction://hlinksldjump"/>
          </p:cNvPr>
          <p:cNvSpPr/>
          <p:nvPr/>
        </p:nvSpPr>
        <p:spPr>
          <a:xfrm>
            <a:off x="8349881" y="6372084"/>
            <a:ext cx="398583" cy="2972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61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"/>
    </mc:Choice>
    <mc:Fallback>
      <p:transition spd="slow" advTm="397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ria-m.strefa.pl/m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90" y="883325"/>
            <a:ext cx="2971825" cy="21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07512"/>
            <a:ext cx="1724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ze strzałką 2"/>
          <p:cNvCxnSpPr/>
          <p:nvPr/>
        </p:nvCxnSpPr>
        <p:spPr>
          <a:xfrm>
            <a:off x="827584" y="4005064"/>
            <a:ext cx="1724025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3275856" y="11663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1908-1910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88343" y="110409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Grunwaldzki</a:t>
            </a:r>
            <a:endParaRPr lang="pl-PL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2843808" y="3207512"/>
            <a:ext cx="0" cy="56197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1005520" y="42210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112,5 m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156176" y="59199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Cesarski</a:t>
            </a:r>
          </a:p>
          <a:p>
            <a:pPr algn="ctr"/>
            <a:r>
              <a:rPr lang="pl-PL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Wolności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Richard Plüddeman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99" y="1935087"/>
            <a:ext cx="15716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2987824" y="330383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m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185098" y="3990255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Richard </a:t>
            </a:r>
            <a:r>
              <a:rPr lang="pl-PL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Plüddemann</a:t>
            </a:r>
            <a:endParaRPr lang="pl-PL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dolny-slask.org.pl/foto/363/363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96" y="4590420"/>
            <a:ext cx="3248904" cy="216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aśnienie w chmurce 13"/>
          <p:cNvSpPr/>
          <p:nvPr/>
        </p:nvSpPr>
        <p:spPr>
          <a:xfrm>
            <a:off x="5396904" y="4597990"/>
            <a:ext cx="3240360" cy="1075398"/>
          </a:xfrm>
          <a:prstGeom prst="cloudCallout">
            <a:avLst>
              <a:gd name="adj1" fmla="val -61708"/>
              <a:gd name="adj2" fmla="val 4494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Tak wyglądałem w 1910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15" name="Strzałka w lewo 14">
            <a:hlinkClick r:id="rId7" action="ppaction://hlinksldjump"/>
          </p:cNvPr>
          <p:cNvSpPr/>
          <p:nvPr/>
        </p:nvSpPr>
        <p:spPr>
          <a:xfrm>
            <a:off x="8349881" y="6372084"/>
            <a:ext cx="398583" cy="2972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03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4"/>
    </mc:Choice>
    <mc:Fallback>
      <p:transition spd="slow" advTm="552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6|3.2|3.3|3.3|3.8|4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1|2.9|3.3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491</Words>
  <Application>Microsoft Office PowerPoint</Application>
  <PresentationFormat>Pokaz na ekranie (4:3)</PresentationFormat>
  <Paragraphs>143</Paragraphs>
  <Slides>34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Kamilek</cp:lastModifiedBy>
  <cp:revision>82</cp:revision>
  <dcterms:created xsi:type="dcterms:W3CDTF">2015-02-26T11:57:41Z</dcterms:created>
  <dcterms:modified xsi:type="dcterms:W3CDTF">2015-04-21T16:27:39Z</dcterms:modified>
</cp:coreProperties>
</file>